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 id="2147483670" r:id="rId3"/>
    <p:sldMasterId id="2147483703" r:id="rId4"/>
    <p:sldMasterId id="2147483715" r:id="rId5"/>
  </p:sldMasterIdLst>
  <p:notesMasterIdLst>
    <p:notesMasterId r:id="rId33"/>
  </p:notesMasterIdLst>
  <p:sldIdLst>
    <p:sldId id="260" r:id="rId6"/>
    <p:sldId id="257"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Consolas" panose="020B0609020204030204" pitchFamily="49" charset="0"/>
      <p:regular r:id="rId38"/>
      <p:bold r:id="rId39"/>
      <p:italic r:id="rId40"/>
      <p:boldItalic r:id="rId41"/>
    </p:embeddedFont>
    <p:embeddedFont>
      <p:font typeface="Helvetica Neue" panose="02000503000000020004" pitchFamily="2" charset="0"/>
      <p:regular r:id="rId42"/>
      <p:bold r:id="rId43"/>
      <p:italic r:id="rId44"/>
      <p:boldItalic r:id="rId45"/>
    </p:embeddedFont>
    <p:embeddedFont>
      <p:font typeface="Noto Sans" panose="020B0502040504020204" pitchFamily="34" charset="0"/>
      <p:regular r:id="rId46"/>
      <p:bold r:id="rId47"/>
      <p:italic r:id="rId48"/>
      <p:boldItalic r:id="rId49"/>
    </p:embeddedFont>
    <p:embeddedFont>
      <p:font typeface="Quattrocento Sans" panose="020B0502050000020003" pitchFamily="34" charset="0"/>
      <p:regular r:id="rId50"/>
      <p:bold r:id="rId51"/>
      <p:italic r:id="rId52"/>
      <p:boldItalic r:id="rId53"/>
    </p:embeddedFont>
    <p:embeddedFont>
      <p:font typeface="Roboto" panose="02000000000000000000" pitchFamily="2" charset="0"/>
      <p:regular r:id="rId54"/>
      <p:bold r:id="rId55"/>
      <p:italic r:id="rId56"/>
      <p:boldItalic r:id="rId57"/>
    </p:embeddedFont>
    <p:embeddedFont>
      <p:font typeface="Roboto Medium" panose="020F0502020204030204" pitchFamily="34" charset="0"/>
      <p:regular r:id="rId58"/>
      <p:bold r:id="rId59"/>
      <p:italic r:id="rId60"/>
      <p:boldItalic r:id="rId61"/>
    </p:embeddedFont>
    <p:embeddedFont>
      <p:font typeface="Roboto Mono" pitchFamily="49" charset="0"/>
      <p:regular r:id="rId62"/>
      <p:bold r:id="rId63"/>
      <p:italic r:id="rId64"/>
      <p:boldItalic r:id="rId65"/>
    </p:embeddedFont>
    <p:embeddedFont>
      <p:font typeface="Source Sans Pro" panose="020B0503030403020204" pitchFamily="34" charset="0"/>
      <p:regular r:id="rId66"/>
      <p:bold r:id="rId67"/>
      <p:italic r:id="rId68"/>
      <p:boldItalic r:id="rId69"/>
    </p:embeddedFont>
    <p:embeddedFont>
      <p:font typeface="Verdana" panose="020B0604030504040204"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8" roundtripDataSignature="AMtx7mhD/jZU1IrGC7ISwVoxVfXjSfMnP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5918"/>
  </p:normalViewPr>
  <p:slideViewPr>
    <p:cSldViewPr snapToGrid="0">
      <p:cViewPr varScale="1">
        <p:scale>
          <a:sx n="127" d="100"/>
          <a:sy n="127" d="100"/>
        </p:scale>
        <p:origin x="174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font" Target="fonts/font9.fntdata"/><Relationship Id="rId47" Type="http://schemas.openxmlformats.org/officeDocument/2006/relationships/font" Target="fonts/font14.fntdata"/><Relationship Id="rId63" Type="http://schemas.openxmlformats.org/officeDocument/2006/relationships/font" Target="fonts/font30.fntdata"/><Relationship Id="rId68" Type="http://schemas.openxmlformats.org/officeDocument/2006/relationships/font" Target="fonts/font35.fntdata"/><Relationship Id="rId112" Type="http://schemas.openxmlformats.org/officeDocument/2006/relationships/tableStyles" Target="tableStyles.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66" Type="http://schemas.openxmlformats.org/officeDocument/2006/relationships/font" Target="fonts/font33.fntdata"/><Relationship Id="rId110"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font" Target="fonts/font28.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font" Target="fonts/font31.fntdata"/><Relationship Id="rId69" Type="http://schemas.openxmlformats.org/officeDocument/2006/relationships/font" Target="fonts/font36.fntdata"/><Relationship Id="rId8" Type="http://schemas.openxmlformats.org/officeDocument/2006/relationships/slide" Target="slides/slide3.xml"/><Relationship Id="rId51" Type="http://schemas.openxmlformats.org/officeDocument/2006/relationships/font" Target="fonts/font18.fntdata"/><Relationship Id="rId72" Type="http://schemas.openxmlformats.org/officeDocument/2006/relationships/font" Target="fonts/font39.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67" Type="http://schemas.openxmlformats.org/officeDocument/2006/relationships/font" Target="fonts/font34.fntdata"/><Relationship Id="rId108" Type="http://customschemas.google.com/relationships/presentationmetadata" Target="metadata"/><Relationship Id="rId20" Type="http://schemas.openxmlformats.org/officeDocument/2006/relationships/slide" Target="slides/slide15.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font" Target="fonts/font29.fntdata"/><Relationship Id="rId70" Type="http://schemas.openxmlformats.org/officeDocument/2006/relationships/font" Target="fonts/font37.fntdata"/><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65" Type="http://schemas.openxmlformats.org/officeDocument/2006/relationships/font" Target="fonts/font32.fntdata"/><Relationship Id="rId73" Type="http://schemas.openxmlformats.org/officeDocument/2006/relationships/font" Target="fonts/font40.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font" Target="fonts/font6.fntdata"/><Relationship Id="rId109" Type="http://schemas.openxmlformats.org/officeDocument/2006/relationships/presProps" Target="presProps.xml"/><Relationship Id="rId34" Type="http://schemas.openxmlformats.org/officeDocument/2006/relationships/font" Target="fonts/font1.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2.xml"/><Relationship Id="rId71" Type="http://schemas.openxmlformats.org/officeDocument/2006/relationships/font" Target="fonts/font38.fntdata"/><Relationship Id="rId2" Type="http://schemas.openxmlformats.org/officeDocument/2006/relationships/slideMaster" Target="slideMasters/slideMaster2.xml"/><Relationship Id="rId29"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1" name="Google Shape;5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512" name="Google Shape;512;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580" name="Google Shape;580;p1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9" name="Google Shape;58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5" name="Google Shape;59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sz="1500">
                <a:highlight>
                  <a:srgbClr val="FFFFFF"/>
                </a:highlight>
                <a:latin typeface="Arial"/>
                <a:ea typeface="Arial"/>
                <a:cs typeface="Arial"/>
                <a:sym typeface="Arial"/>
              </a:rPr>
              <a:t>We are excited to announce a new partnership with Microsoft Azure, which has enabled us to build streamlined experiences for purchasing, configuring, and managing Datadog directly inside the Azure portal. </a:t>
            </a:r>
            <a:endParaRPr/>
          </a:p>
          <a:p>
            <a:pPr marL="0" lvl="0" indent="0" algn="l" rtl="0">
              <a:lnSpc>
                <a:spcPct val="100000"/>
              </a:lnSpc>
              <a:spcBef>
                <a:spcPts val="0"/>
              </a:spcBef>
              <a:spcAft>
                <a:spcPts val="0"/>
              </a:spcAft>
              <a:buSzPts val="1400"/>
              <a:buNone/>
            </a:pPr>
            <a:r>
              <a:rPr lang="en"/>
              <a:t> </a:t>
            </a:r>
            <a:endParaRPr/>
          </a:p>
        </p:txBody>
      </p:sp>
      <p:sp>
        <p:nvSpPr>
          <p:cNvPr id="608" name="Google Shape;60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The collaboration between Datadog and Azure makes it easier than ever to leverage Datadog’s powerful observability, compliance, and security capabilities for a successful cloud journey in Azure. The new Azure integration is available for all Datadog organizations on our US3 site, whether you created your account through the Azure marketplace or directly with us.</a:t>
            </a:r>
            <a:endParaRPr/>
          </a:p>
        </p:txBody>
      </p:sp>
      <p:sp>
        <p:nvSpPr>
          <p:cNvPr id="613" name="Google Shape;61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 sz="1500"/>
              <a:t>Go from shopping for a Datadog plan in the Azure Marketplace to visualizing real-time Azure metrics in your Datadog account in minutes.</a:t>
            </a:r>
            <a:endParaRPr sz="1500"/>
          </a:p>
          <a:p>
            <a:pPr marL="0" lvl="0" indent="0" algn="l" rtl="0">
              <a:lnSpc>
                <a:spcPct val="100000"/>
              </a:lnSpc>
              <a:spcBef>
                <a:spcPts val="0"/>
              </a:spcBef>
              <a:spcAft>
                <a:spcPts val="0"/>
              </a:spcAft>
              <a:buClr>
                <a:schemeClr val="dk1"/>
              </a:buClr>
              <a:buSzPts val="1100"/>
              <a:buFont typeface="Arial"/>
              <a:buNone/>
            </a:pPr>
            <a:endParaRPr sz="1500"/>
          </a:p>
          <a:p>
            <a:pPr marL="0" lvl="0" indent="0" algn="l" rtl="0">
              <a:lnSpc>
                <a:spcPct val="100000"/>
              </a:lnSpc>
              <a:spcBef>
                <a:spcPts val="0"/>
              </a:spcBef>
              <a:spcAft>
                <a:spcPts val="0"/>
              </a:spcAft>
              <a:buClr>
                <a:schemeClr val="dk1"/>
              </a:buClr>
              <a:buSzPts val="1100"/>
              <a:buFont typeface="Arial"/>
              <a:buNone/>
            </a:pPr>
            <a:r>
              <a:rPr lang="en" sz="1500"/>
              <a:t>Once you’ve purchased a Datadog plan through the Azure Marketplace, you’ll immediately start receiving standard Azure Monitor metrics (plus a number of unique Datadog-generated Azure metrics) in your new Datadog account. </a:t>
            </a:r>
            <a:endParaRPr sz="1500"/>
          </a:p>
          <a:p>
            <a:pPr marL="0" lvl="0" indent="0" algn="l" rtl="0">
              <a:lnSpc>
                <a:spcPct val="100000"/>
              </a:lnSpc>
              <a:spcBef>
                <a:spcPts val="0"/>
              </a:spcBef>
              <a:spcAft>
                <a:spcPts val="0"/>
              </a:spcAft>
              <a:buClr>
                <a:schemeClr val="dk1"/>
              </a:buClr>
              <a:buSzPts val="1100"/>
              <a:buFont typeface="Arial"/>
              <a:buNone/>
            </a:pPr>
            <a:endParaRPr sz="1500"/>
          </a:p>
          <a:p>
            <a:pPr marL="0" lvl="0" indent="0" algn="l" rtl="0">
              <a:lnSpc>
                <a:spcPct val="100000"/>
              </a:lnSpc>
              <a:spcBef>
                <a:spcPts val="0"/>
              </a:spcBef>
              <a:spcAft>
                <a:spcPts val="0"/>
              </a:spcAft>
              <a:buSzPts val="1400"/>
              <a:buNone/>
            </a:pPr>
            <a:endParaRPr sz="1500"/>
          </a:p>
        </p:txBody>
      </p:sp>
      <p:sp>
        <p:nvSpPr>
          <p:cNvPr id="621" name="Google Shape;62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The collaboration between Datadog and Azure makes it easier than ever to leverage Datadog’s powerful observability, compliance, and security capabilities for a successful cloud journey in Azure. The new Azure integration is available for all Datadog organizations on our US3 site, whether you created your account through the Azure marketplace or directly with us.</a:t>
            </a:r>
            <a:endParaRPr/>
          </a:p>
        </p:txBody>
      </p:sp>
      <p:sp>
        <p:nvSpPr>
          <p:cNvPr id="635" name="Google Shape;63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9" name="Google Shape;64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4" name="Google Shape;65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8" name="Google Shape;488;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9" name="Google Shape;65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2" name="Google Shape;67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2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7" name="Google Shape;67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0" name="Google Shape;69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2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95" name="Google Shape;69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8" name="Google Shape;708;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2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13" name="Google Shape;71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2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Read or paraphrase this: </a:t>
            </a:r>
            <a:endParaRPr>
              <a:solidFill>
                <a:schemeClr val="dk1"/>
              </a:solidFill>
            </a:endParaRPr>
          </a:p>
          <a:p>
            <a:pPr marL="0" lvl="0" indent="0" algn="l" rtl="0">
              <a:lnSpc>
                <a:spcPct val="115000"/>
              </a:lnSpc>
              <a:spcBef>
                <a:spcPts val="0"/>
              </a:spcBef>
              <a:spcAft>
                <a:spcPts val="0"/>
              </a:spcAft>
              <a:buSzPts val="1100"/>
              <a:buNone/>
            </a:pPr>
            <a:r>
              <a:rPr lang="en">
                <a:solidFill>
                  <a:schemeClr val="dk1"/>
                </a:solidFill>
              </a:rPr>
              <a:t>“We created this workshop for Dash and we want to make it even better. </a:t>
            </a:r>
            <a:r>
              <a:rPr lang="en" b="1">
                <a:solidFill>
                  <a:schemeClr val="dk1"/>
                </a:solidFill>
              </a:rPr>
              <a:t>We take feedback very seriously</a:t>
            </a:r>
            <a:r>
              <a:rPr lang="en">
                <a:solidFill>
                  <a:schemeClr val="dk1"/>
                </a:solidFill>
              </a:rPr>
              <a:t> and our Training team lead reads every response personally</a:t>
            </a:r>
            <a:r>
              <a:rPr lang="en" b="1">
                <a:solidFill>
                  <a:schemeClr val="dk1"/>
                </a:solidFill>
              </a:rPr>
              <a:t>.</a:t>
            </a:r>
            <a:r>
              <a:rPr lang="en">
                <a:solidFill>
                  <a:schemeClr val="dk1"/>
                </a:solidFill>
              </a:rPr>
              <a:t> Please take 3 minutes to share your thoughts right now while it’s fresh on your mind.”</a:t>
            </a:r>
            <a:endParaRPr>
              <a:solidFill>
                <a:schemeClr val="dk1"/>
              </a:solidFill>
            </a:endParaRPr>
          </a:p>
        </p:txBody>
      </p:sp>
      <p:sp>
        <p:nvSpPr>
          <p:cNvPr id="726" name="Google Shape;72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Quick overview of the format….</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
              <a:t>Share this if you’re doing a Train The Trainer, or else keep hidden</a:t>
            </a:r>
            <a:endParaRPr/>
          </a:p>
        </p:txBody>
      </p:sp>
      <p:sp>
        <p:nvSpPr>
          <p:cNvPr id="521" name="Google Shape;521;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sz="1200" b="0" i="0">
                <a:solidFill>
                  <a:schemeClr val="dk1"/>
                </a:solidFill>
                <a:latin typeface="Arial"/>
                <a:ea typeface="Arial"/>
                <a:cs typeface="Arial"/>
                <a:sym typeface="Arial"/>
              </a:rPr>
              <a:t>This is a “hands-on” exercise where you will work in groups of 4-5 people to solve technical challenges.</a:t>
            </a:r>
            <a:endParaRPr/>
          </a:p>
          <a:p>
            <a:pPr marL="457200" lvl="0" indent="-228600" algn="l" rtl="0">
              <a:lnSpc>
                <a:spcPct val="100000"/>
              </a:lnSpc>
              <a:spcBef>
                <a:spcPts val="0"/>
              </a:spcBef>
              <a:spcAft>
                <a:spcPts val="0"/>
              </a:spcAft>
              <a:buSzPts val="1100"/>
              <a:buNone/>
            </a:pPr>
            <a:endParaRPr sz="1200" b="0" i="0">
              <a:solidFill>
                <a:schemeClr val="dk1"/>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 sz="1200" b="0" i="0">
                <a:solidFill>
                  <a:schemeClr val="dk1"/>
                </a:solidFill>
                <a:latin typeface="Arial"/>
                <a:ea typeface="Arial"/>
                <a:cs typeface="Arial"/>
                <a:sym typeface="Arial"/>
              </a:rPr>
              <a:t>You only get out what you put in, don't be lazy.</a:t>
            </a:r>
            <a:endParaRPr/>
          </a:p>
          <a:p>
            <a:pPr marL="457200" lvl="0" indent="-228600" algn="l" rtl="0">
              <a:lnSpc>
                <a:spcPct val="100000"/>
              </a:lnSpc>
              <a:spcBef>
                <a:spcPts val="0"/>
              </a:spcBef>
              <a:spcAft>
                <a:spcPts val="0"/>
              </a:spcAft>
              <a:buSzPts val="1100"/>
              <a:buNone/>
            </a:pPr>
            <a:endParaRPr sz="1200" b="0" i="0">
              <a:solidFill>
                <a:schemeClr val="dk1"/>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 sz="1200" b="0" i="0">
                <a:solidFill>
                  <a:schemeClr val="dk1"/>
                </a:solidFill>
                <a:latin typeface="Arial"/>
                <a:ea typeface="Arial"/>
                <a:cs typeface="Arial"/>
                <a:sym typeface="Arial"/>
              </a:rPr>
              <a:t>Knowledge Retention is achieved through Pain and Discomfort</a:t>
            </a:r>
            <a:endParaRPr/>
          </a:p>
          <a:p>
            <a:pPr marL="457200" lvl="0" indent="-228600" algn="l" rtl="0">
              <a:lnSpc>
                <a:spcPct val="100000"/>
              </a:lnSpc>
              <a:spcBef>
                <a:spcPts val="0"/>
              </a:spcBef>
              <a:spcAft>
                <a:spcPts val="0"/>
              </a:spcAft>
              <a:buSzPts val="1100"/>
              <a:buNone/>
            </a:pPr>
            <a:endParaRPr/>
          </a:p>
        </p:txBody>
      </p:sp>
      <p:sp>
        <p:nvSpPr>
          <p:cNvPr id="529" name="Google Shape;529;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You might not grow a garden like this…   but at least you can learn while trying.</a:t>
            </a:r>
            <a:endParaRPr/>
          </a:p>
          <a:p>
            <a:pPr marL="457200" lvl="0" indent="-228600" algn="l" rtl="0">
              <a:lnSpc>
                <a:spcPct val="100000"/>
              </a:lnSpc>
              <a:spcBef>
                <a:spcPts val="0"/>
              </a:spcBef>
              <a:spcAft>
                <a:spcPts val="0"/>
              </a:spcAft>
              <a:buSzPts val="1100"/>
              <a:buNone/>
            </a:pPr>
            <a:endParaRPr/>
          </a:p>
          <a:p>
            <a:pPr marL="457200" lvl="0" indent="-228600" algn="l" rtl="0">
              <a:lnSpc>
                <a:spcPct val="100000"/>
              </a:lnSpc>
              <a:spcBef>
                <a:spcPts val="0"/>
              </a:spcBef>
              <a:spcAft>
                <a:spcPts val="0"/>
              </a:spcAft>
              <a:buSzPts val="1100"/>
              <a:buNone/>
            </a:pPr>
            <a:endParaRPr/>
          </a:p>
        </p:txBody>
      </p:sp>
      <p:sp>
        <p:nvSpPr>
          <p:cNvPr id="536" name="Google Shape;536;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2" name="Google Shape;542;p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9" name="Google Shape;54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Keep the teams working as teams!</a:t>
            </a:r>
            <a:endParaRPr/>
          </a:p>
          <a:p>
            <a:pPr marL="914400" lvl="1" indent="-298450" algn="l" rtl="0">
              <a:lnSpc>
                <a:spcPct val="100000"/>
              </a:lnSpc>
              <a:spcBef>
                <a:spcPts val="0"/>
              </a:spcBef>
              <a:spcAft>
                <a:spcPts val="0"/>
              </a:spcAft>
              <a:buSzPts val="1100"/>
              <a:buChar char="○"/>
            </a:pPr>
            <a:r>
              <a:rPr lang="en"/>
              <a:t>Encourage all to “learn from” and “share with” each other!</a:t>
            </a:r>
            <a:endParaRPr/>
          </a:p>
          <a:p>
            <a:pPr marL="914400" lvl="1" indent="-298450" algn="l" rtl="0">
              <a:lnSpc>
                <a:spcPct val="100000"/>
              </a:lnSpc>
              <a:spcBef>
                <a:spcPts val="0"/>
              </a:spcBef>
              <a:spcAft>
                <a:spcPts val="0"/>
              </a:spcAft>
              <a:buSzPts val="1100"/>
              <a:buChar char="○"/>
            </a:pPr>
            <a:r>
              <a:rPr lang="en"/>
              <a:t>If you observe individuals racing ahead, encourage them to help those who are behind.</a:t>
            </a:r>
            <a:endParaRPr/>
          </a:p>
          <a:p>
            <a:pPr marL="914400" lvl="1" indent="-298450" algn="l" rtl="0">
              <a:lnSpc>
                <a:spcPct val="100000"/>
              </a:lnSpc>
              <a:spcBef>
                <a:spcPts val="0"/>
              </a:spcBef>
              <a:spcAft>
                <a:spcPts val="0"/>
              </a:spcAft>
              <a:buSzPts val="1100"/>
              <a:buChar char="○"/>
            </a:pPr>
            <a:r>
              <a:rPr lang="en"/>
              <a:t>Encourage attendees to use their team’s channel on MS Teams to collaborate/share info! </a:t>
            </a:r>
            <a:endParaRPr/>
          </a:p>
          <a:p>
            <a:pPr marL="457200" lvl="0" indent="-298450" algn="l" rtl="0">
              <a:lnSpc>
                <a:spcPct val="100000"/>
              </a:lnSpc>
              <a:spcBef>
                <a:spcPts val="0"/>
              </a:spcBef>
              <a:spcAft>
                <a:spcPts val="0"/>
              </a:spcAft>
              <a:buSzPts val="1100"/>
              <a:buChar char="●"/>
            </a:pPr>
            <a:r>
              <a:rPr lang="en"/>
              <a:t>Unblock teams who get stuck </a:t>
            </a:r>
            <a:endParaRPr/>
          </a:p>
          <a:p>
            <a:pPr marL="914400" lvl="1" indent="-298450" algn="l" rtl="0">
              <a:lnSpc>
                <a:spcPct val="100000"/>
              </a:lnSpc>
              <a:spcBef>
                <a:spcPts val="0"/>
              </a:spcBef>
              <a:spcAft>
                <a:spcPts val="0"/>
              </a:spcAft>
              <a:buSzPts val="1100"/>
              <a:buChar char="○"/>
            </a:pPr>
            <a:r>
              <a:rPr lang="en"/>
              <a:t>Encourage team members to unblock each other first!</a:t>
            </a:r>
            <a:endParaRPr/>
          </a:p>
          <a:p>
            <a:pPr marL="914400" lvl="1" indent="-298450" algn="l" rtl="0">
              <a:lnSpc>
                <a:spcPct val="100000"/>
              </a:lnSpc>
              <a:spcBef>
                <a:spcPts val="0"/>
              </a:spcBef>
              <a:spcAft>
                <a:spcPts val="0"/>
              </a:spcAft>
              <a:buSzPts val="1100"/>
              <a:buChar char="○"/>
            </a:pPr>
            <a:r>
              <a:rPr lang="en"/>
              <a:t>Provide hints, but not answers</a:t>
            </a:r>
            <a:endParaRPr/>
          </a:p>
          <a:p>
            <a:pPr marL="914400" lvl="1" indent="-298450" algn="l" rtl="0">
              <a:lnSpc>
                <a:spcPct val="100000"/>
              </a:lnSpc>
              <a:spcBef>
                <a:spcPts val="0"/>
              </a:spcBef>
              <a:spcAft>
                <a:spcPts val="0"/>
              </a:spcAft>
              <a:buSzPts val="1100"/>
              <a:buChar char="○"/>
            </a:pPr>
            <a:r>
              <a:rPr lang="en"/>
              <a:t>If you observe individuals stuck for a while, help them get moving so they don’t lose interest.</a:t>
            </a:r>
            <a:endParaRPr/>
          </a:p>
          <a:p>
            <a:pPr marL="457200" lvl="0" indent="-298450" algn="l" rtl="0">
              <a:lnSpc>
                <a:spcPct val="100000"/>
              </a:lnSpc>
              <a:spcBef>
                <a:spcPts val="0"/>
              </a:spcBef>
              <a:spcAft>
                <a:spcPts val="0"/>
              </a:spcAft>
              <a:buSzPts val="1100"/>
              <a:buChar char="●"/>
            </a:pPr>
            <a:r>
              <a:rPr lang="en"/>
              <a:t>Provide hints/pointers to the teams on how to solve problems &amp; where to find information.</a:t>
            </a:r>
            <a:endParaRPr/>
          </a:p>
          <a:p>
            <a:pPr marL="914400" lvl="1" indent="-298450" algn="l" rtl="0">
              <a:lnSpc>
                <a:spcPct val="100000"/>
              </a:lnSpc>
              <a:spcBef>
                <a:spcPts val="0"/>
              </a:spcBef>
              <a:spcAft>
                <a:spcPts val="0"/>
              </a:spcAft>
              <a:buSzPts val="1100"/>
              <a:buChar char="○"/>
            </a:pPr>
            <a:r>
              <a:rPr lang="en"/>
              <a:t>Use the answers/solutions in the proctor’s guide, but don’t share with the attendees</a:t>
            </a:r>
            <a:endParaRPr/>
          </a:p>
          <a:p>
            <a:pPr marL="914400" lvl="1" indent="-298450" algn="l" rtl="0">
              <a:lnSpc>
                <a:spcPct val="100000"/>
              </a:lnSpc>
              <a:spcBef>
                <a:spcPts val="0"/>
              </a:spcBef>
              <a:spcAft>
                <a:spcPts val="0"/>
              </a:spcAft>
              <a:buSzPts val="1100"/>
              <a:buChar char="○"/>
            </a:pPr>
            <a:r>
              <a:rPr lang="en"/>
              <a:t>Proctor’s guide won’t be comprehensive.  As SMEs, proctors should use their knowledge to help with solution hints/ideas.  </a:t>
            </a:r>
            <a:endParaRPr/>
          </a:p>
          <a:p>
            <a:pPr marL="457200" lvl="0" indent="-298450" algn="l" rtl="0">
              <a:lnSpc>
                <a:spcPct val="100000"/>
              </a:lnSpc>
              <a:spcBef>
                <a:spcPts val="0"/>
              </a:spcBef>
              <a:spcAft>
                <a:spcPts val="0"/>
              </a:spcAft>
              <a:buSzPts val="1100"/>
              <a:buChar char="●"/>
            </a:pPr>
            <a:r>
              <a:rPr lang="en"/>
              <a:t>Notify the emcee of unexpected blockers that arise during the event so they can be communicated to all, and recorded for future reference.</a:t>
            </a:r>
            <a:endParaRPr/>
          </a:p>
          <a:p>
            <a:pPr marL="457200" lvl="0" indent="-228600" algn="l" rtl="0">
              <a:lnSpc>
                <a:spcPct val="100000"/>
              </a:lnSpc>
              <a:spcBef>
                <a:spcPts val="0"/>
              </a:spcBef>
              <a:spcAft>
                <a:spcPts val="0"/>
              </a:spcAft>
              <a:buSzPts val="1100"/>
              <a:buNone/>
            </a:pPr>
            <a:endParaRPr/>
          </a:p>
        </p:txBody>
      </p:sp>
      <p:sp>
        <p:nvSpPr>
          <p:cNvPr id="561" name="Google Shape;561;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571" name="Google Shape;571;p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tx">
  <p:cSld name="TITLE_AND_BODY">
    <p:spTree>
      <p:nvGrpSpPr>
        <p:cNvPr id="1" name="Shape 9"/>
        <p:cNvGrpSpPr/>
        <p:nvPr/>
      </p:nvGrpSpPr>
      <p:grpSpPr>
        <a:xfrm>
          <a:off x="0" y="0"/>
          <a:ext cx="0" cy="0"/>
          <a:chOff x="0" y="0"/>
          <a:chExt cx="0" cy="0"/>
        </a:xfrm>
      </p:grpSpPr>
      <p:sp>
        <p:nvSpPr>
          <p:cNvPr id="10" name="Google Shape;10;p60"/>
          <p:cNvSpPr/>
          <p:nvPr/>
        </p:nvSpPr>
        <p:spPr>
          <a:xfrm rot="-7452664">
            <a:off x="-2432357" y="-8119608"/>
            <a:ext cx="5075688" cy="12407719"/>
          </a:xfrm>
          <a:prstGeom prst="rect">
            <a:avLst/>
          </a:prstGeom>
          <a:gradFill>
            <a:gsLst>
              <a:gs pos="0">
                <a:srgbClr val="170928"/>
              </a:gs>
              <a:gs pos="100000">
                <a:srgbClr val="000000"/>
              </a:gs>
            </a:gsLst>
            <a:lin ang="5400000" scaled="0"/>
          </a:gradFill>
          <a:ln w="76200" cap="flat" cmpd="sng">
            <a:solidFill>
              <a:srgbClr val="9639FF"/>
            </a:solidFill>
            <a:prstDash val="solid"/>
            <a:miter lim="400000"/>
            <a:headEnd type="none" w="sm" len="sm"/>
            <a:tailEnd type="none" w="sm" len="sm"/>
          </a:ln>
          <a:effectLst>
            <a:outerShdw blurRad="1270000" rotWithShape="0">
              <a:srgbClr val="9639FF"/>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FFFFFF"/>
              </a:solidFill>
              <a:latin typeface="Helvetica Neue"/>
              <a:ea typeface="Helvetica Neue"/>
              <a:cs typeface="Helvetica Neue"/>
              <a:sym typeface="Helvetica Neue"/>
            </a:endParaRPr>
          </a:p>
        </p:txBody>
      </p:sp>
      <p:sp>
        <p:nvSpPr>
          <p:cNvPr id="11" name="Google Shape;11;p60"/>
          <p:cNvSpPr/>
          <p:nvPr/>
        </p:nvSpPr>
        <p:spPr>
          <a:xfrm rot="5400000" flipH="1">
            <a:off x="1991622" y="-2008878"/>
            <a:ext cx="5160755" cy="9144000"/>
          </a:xfrm>
          <a:prstGeom prst="rect">
            <a:avLst/>
          </a:prstGeom>
          <a:gradFill>
            <a:gsLst>
              <a:gs pos="0">
                <a:srgbClr val="9236FF">
                  <a:alpha val="64705"/>
                </a:srgbClr>
              </a:gs>
              <a:gs pos="100000">
                <a:srgbClr val="000000">
                  <a:alpha val="0"/>
                </a:srgbClr>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12" name="Google Shape;12;p60"/>
          <p:cNvSpPr/>
          <p:nvPr/>
        </p:nvSpPr>
        <p:spPr>
          <a:xfrm rot="-7452664">
            <a:off x="7645368" y="-606351"/>
            <a:ext cx="2335607" cy="12407718"/>
          </a:xfrm>
          <a:prstGeom prst="rect">
            <a:avLst/>
          </a:prstGeom>
          <a:gradFill>
            <a:gsLst>
              <a:gs pos="0">
                <a:srgbClr val="170928"/>
              </a:gs>
              <a:gs pos="100000">
                <a:srgbClr val="000000"/>
              </a:gs>
            </a:gsLst>
            <a:lin ang="5400000" scaled="0"/>
          </a:gradFill>
          <a:ln w="76200" cap="flat" cmpd="sng">
            <a:solidFill>
              <a:srgbClr val="9639FF"/>
            </a:solidFill>
            <a:prstDash val="solid"/>
            <a:miter lim="400000"/>
            <a:headEnd type="none" w="sm" len="sm"/>
            <a:tailEnd type="none" w="sm" len="sm"/>
          </a:ln>
          <a:effectLst>
            <a:outerShdw blurRad="1270000" rotWithShape="0">
              <a:srgbClr val="9639FF"/>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FFFFFF"/>
              </a:solidFill>
              <a:latin typeface="Helvetica Neue"/>
              <a:ea typeface="Helvetica Neue"/>
              <a:cs typeface="Helvetica Neue"/>
              <a:sym typeface="Helvetica Neue"/>
            </a:endParaRPr>
          </a:p>
        </p:txBody>
      </p:sp>
      <p:sp>
        <p:nvSpPr>
          <p:cNvPr id="13" name="Google Shape;13;p60"/>
          <p:cNvSpPr txBox="1">
            <a:spLocks noGrp="1"/>
          </p:cNvSpPr>
          <p:nvPr>
            <p:ph type="sldNum" idx="12"/>
          </p:nvPr>
        </p:nvSpPr>
        <p:spPr>
          <a:xfrm>
            <a:off x="4484619" y="4905375"/>
            <a:ext cx="170000" cy="176213"/>
          </a:xfrm>
          <a:prstGeom prst="rect">
            <a:avLst/>
          </a:prstGeom>
          <a:noFill/>
          <a:ln>
            <a:noFill/>
          </a:ln>
        </p:spPr>
        <p:txBody>
          <a:bodyPr spcFirstLastPara="1" wrap="square" lIns="19050" tIns="19050" rIns="19050" bIns="19050" anchor="t" anchorCtr="0">
            <a:spAutoFit/>
          </a:bodyPr>
          <a:lstStyle>
            <a:lvl1pPr marL="0" marR="0" lvl="0"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sp>
        <p:nvSpPr>
          <p:cNvPr id="54" name="Google Shape;54;p110"/>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10"/>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56" name="Google Shape;56;p1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
        <p:cNvGrpSpPr/>
        <p:nvPr/>
      </p:nvGrpSpPr>
      <p:grpSpPr>
        <a:xfrm>
          <a:off x="0" y="0"/>
          <a:ext cx="0" cy="0"/>
          <a:chOff x="0" y="0"/>
          <a:chExt cx="0" cy="0"/>
        </a:xfrm>
      </p:grpSpPr>
      <p:sp>
        <p:nvSpPr>
          <p:cNvPr id="60" name="Google Shape;60;p111"/>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11"/>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62" name="Google Shape;62;p1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5"/>
        <p:cNvGrpSpPr/>
        <p:nvPr/>
      </p:nvGrpSpPr>
      <p:grpSpPr>
        <a:xfrm>
          <a:off x="0" y="0"/>
          <a:ext cx="0" cy="0"/>
          <a:chOff x="0" y="0"/>
          <a:chExt cx="0" cy="0"/>
        </a:xfrm>
      </p:grpSpPr>
      <p:sp>
        <p:nvSpPr>
          <p:cNvPr id="66" name="Google Shape;66;p11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12"/>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8" name="Google Shape;68;p112"/>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9" name="Google Shape;69;p1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2"/>
        <p:cNvGrpSpPr/>
        <p:nvPr/>
      </p:nvGrpSpPr>
      <p:grpSpPr>
        <a:xfrm>
          <a:off x="0" y="0"/>
          <a:ext cx="0" cy="0"/>
          <a:chOff x="0" y="0"/>
          <a:chExt cx="0" cy="0"/>
        </a:xfrm>
      </p:grpSpPr>
      <p:sp>
        <p:nvSpPr>
          <p:cNvPr id="73" name="Google Shape;73;p113"/>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3"/>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75" name="Google Shape;75;p113"/>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 name="Google Shape;76;p113"/>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77" name="Google Shape;77;p113"/>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8" name="Google Shape;78;p1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
        <p:cNvGrpSpPr/>
        <p:nvPr/>
      </p:nvGrpSpPr>
      <p:grpSpPr>
        <a:xfrm>
          <a:off x="0" y="0"/>
          <a:ext cx="0" cy="0"/>
          <a:chOff x="0" y="0"/>
          <a:chExt cx="0" cy="0"/>
        </a:xfrm>
      </p:grpSpPr>
      <p:sp>
        <p:nvSpPr>
          <p:cNvPr id="82" name="Google Shape;82;p114"/>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1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1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1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
        <p:nvSpPr>
          <p:cNvPr id="87" name="Google Shape;87;p11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1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1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0"/>
        <p:cNvGrpSpPr/>
        <p:nvPr/>
      </p:nvGrpSpPr>
      <p:grpSpPr>
        <a:xfrm>
          <a:off x="0" y="0"/>
          <a:ext cx="0" cy="0"/>
          <a:chOff x="0" y="0"/>
          <a:chExt cx="0" cy="0"/>
        </a:xfrm>
      </p:grpSpPr>
      <p:sp>
        <p:nvSpPr>
          <p:cNvPr id="91" name="Google Shape;91;p116"/>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16"/>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93" name="Google Shape;93;p116"/>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94" name="Google Shape;94;p11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1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1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7"/>
        <p:cNvGrpSpPr/>
        <p:nvPr/>
      </p:nvGrpSpPr>
      <p:grpSpPr>
        <a:xfrm>
          <a:off x="0" y="0"/>
          <a:ext cx="0" cy="0"/>
          <a:chOff x="0" y="0"/>
          <a:chExt cx="0" cy="0"/>
        </a:xfrm>
      </p:grpSpPr>
      <p:sp>
        <p:nvSpPr>
          <p:cNvPr id="98" name="Google Shape;98;p117"/>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117"/>
          <p:cNvSpPr>
            <a:spLocks noGrp="1"/>
          </p:cNvSpPr>
          <p:nvPr>
            <p:ph type="pic" idx="2"/>
          </p:nvPr>
        </p:nvSpPr>
        <p:spPr>
          <a:xfrm>
            <a:off x="3887391" y="740569"/>
            <a:ext cx="4629150" cy="3655219"/>
          </a:xfrm>
          <a:prstGeom prst="rect">
            <a:avLst/>
          </a:prstGeom>
          <a:noFill/>
          <a:ln>
            <a:noFill/>
          </a:ln>
        </p:spPr>
      </p:sp>
      <p:sp>
        <p:nvSpPr>
          <p:cNvPr id="100" name="Google Shape;100;p117"/>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01" name="Google Shape;101;p11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11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1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4"/>
        <p:cNvGrpSpPr/>
        <p:nvPr/>
      </p:nvGrpSpPr>
      <p:grpSpPr>
        <a:xfrm>
          <a:off x="0" y="0"/>
          <a:ext cx="0" cy="0"/>
          <a:chOff x="0" y="0"/>
          <a:chExt cx="0" cy="0"/>
        </a:xfrm>
      </p:grpSpPr>
      <p:sp>
        <p:nvSpPr>
          <p:cNvPr id="105" name="Google Shape;105;p118"/>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18"/>
          <p:cNvSpPr txBox="1">
            <a:spLocks noGrp="1"/>
          </p:cNvSpPr>
          <p:nvPr>
            <p:ph type="body" idx="1"/>
          </p:nvPr>
        </p:nvSpPr>
        <p:spPr>
          <a:xfrm rot="5400000">
            <a:off x="2940248" y="-942379"/>
            <a:ext cx="3263504"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7" name="Google Shape;107;p11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11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1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0"/>
        <p:cNvGrpSpPr/>
        <p:nvPr/>
      </p:nvGrpSpPr>
      <p:grpSpPr>
        <a:xfrm>
          <a:off x="0" y="0"/>
          <a:ext cx="0" cy="0"/>
          <a:chOff x="0" y="0"/>
          <a:chExt cx="0" cy="0"/>
        </a:xfrm>
      </p:grpSpPr>
      <p:sp>
        <p:nvSpPr>
          <p:cNvPr id="111" name="Google Shape;111;p119"/>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119"/>
          <p:cNvSpPr txBox="1">
            <a:spLocks noGrp="1"/>
          </p:cNvSpPr>
          <p:nvPr>
            <p:ph type="body" idx="1"/>
          </p:nvPr>
        </p:nvSpPr>
        <p:spPr>
          <a:xfrm rot="5400000">
            <a:off x="1349573" y="-447079"/>
            <a:ext cx="435887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3" name="Google Shape;113;p11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1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11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 Purple">
  <p:cSld name="Cover - Purple">
    <p:spTree>
      <p:nvGrpSpPr>
        <p:cNvPr id="1" name="Shape 14"/>
        <p:cNvGrpSpPr/>
        <p:nvPr/>
      </p:nvGrpSpPr>
      <p:grpSpPr>
        <a:xfrm>
          <a:off x="0" y="0"/>
          <a:ext cx="0" cy="0"/>
          <a:chOff x="0" y="0"/>
          <a:chExt cx="0" cy="0"/>
        </a:xfrm>
      </p:grpSpPr>
      <p:sp>
        <p:nvSpPr>
          <p:cNvPr id="15" name="Google Shape;15;p61"/>
          <p:cNvSpPr/>
          <p:nvPr/>
        </p:nvSpPr>
        <p:spPr>
          <a:xfrm rot="-7452664">
            <a:off x="-2432357" y="-8119608"/>
            <a:ext cx="5075688" cy="12407719"/>
          </a:xfrm>
          <a:prstGeom prst="rect">
            <a:avLst/>
          </a:prstGeom>
          <a:gradFill>
            <a:gsLst>
              <a:gs pos="0">
                <a:srgbClr val="170928"/>
              </a:gs>
              <a:gs pos="100000">
                <a:srgbClr val="000000"/>
              </a:gs>
            </a:gsLst>
            <a:lin ang="5400000" scaled="0"/>
          </a:gradFill>
          <a:ln w="76200" cap="flat" cmpd="sng">
            <a:solidFill>
              <a:srgbClr val="9639FF"/>
            </a:solidFill>
            <a:prstDash val="solid"/>
            <a:miter lim="400000"/>
            <a:headEnd type="none" w="sm" len="sm"/>
            <a:tailEnd type="none" w="sm" len="sm"/>
          </a:ln>
          <a:effectLst>
            <a:outerShdw blurRad="1270000" rotWithShape="0">
              <a:srgbClr val="9639FF"/>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FFFFFF"/>
              </a:solidFill>
              <a:latin typeface="Helvetica Neue"/>
              <a:ea typeface="Helvetica Neue"/>
              <a:cs typeface="Helvetica Neue"/>
              <a:sym typeface="Helvetica Neue"/>
            </a:endParaRPr>
          </a:p>
        </p:txBody>
      </p:sp>
      <p:sp>
        <p:nvSpPr>
          <p:cNvPr id="16" name="Google Shape;16;p61"/>
          <p:cNvSpPr/>
          <p:nvPr/>
        </p:nvSpPr>
        <p:spPr>
          <a:xfrm rot="-7452664">
            <a:off x="6197568" y="-1927995"/>
            <a:ext cx="2335607" cy="12407718"/>
          </a:xfrm>
          <a:prstGeom prst="rect">
            <a:avLst/>
          </a:prstGeom>
          <a:gradFill>
            <a:gsLst>
              <a:gs pos="0">
                <a:srgbClr val="170928"/>
              </a:gs>
              <a:gs pos="100000">
                <a:srgbClr val="000000"/>
              </a:gs>
            </a:gsLst>
            <a:lin ang="5400000" scaled="0"/>
          </a:gradFill>
          <a:ln w="76200" cap="flat" cmpd="sng">
            <a:solidFill>
              <a:srgbClr val="9639FF"/>
            </a:solidFill>
            <a:prstDash val="solid"/>
            <a:miter lim="400000"/>
            <a:headEnd type="none" w="sm" len="sm"/>
            <a:tailEnd type="none" w="sm" len="sm"/>
          </a:ln>
          <a:effectLst>
            <a:outerShdw blurRad="1270000" rotWithShape="0">
              <a:srgbClr val="9639FF"/>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FFFFFF"/>
              </a:solidFill>
              <a:latin typeface="Helvetica Neue"/>
              <a:ea typeface="Helvetica Neue"/>
              <a:cs typeface="Helvetica Neue"/>
              <a:sym typeface="Helvetica Neue"/>
            </a:endParaRPr>
          </a:p>
        </p:txBody>
      </p:sp>
      <p:sp>
        <p:nvSpPr>
          <p:cNvPr id="17" name="Google Shape;17;p61"/>
          <p:cNvSpPr/>
          <p:nvPr/>
        </p:nvSpPr>
        <p:spPr>
          <a:xfrm rot="5400000" flipH="1">
            <a:off x="4277622" y="277122"/>
            <a:ext cx="5160755" cy="4572000"/>
          </a:xfrm>
          <a:prstGeom prst="rect">
            <a:avLst/>
          </a:prstGeom>
          <a:gradFill>
            <a:gsLst>
              <a:gs pos="0">
                <a:srgbClr val="9236FF">
                  <a:alpha val="64705"/>
                </a:srgbClr>
              </a:gs>
              <a:gs pos="100000">
                <a:srgbClr val="000000">
                  <a:alpha val="0"/>
                </a:srgbClr>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18" name="Google Shape;18;p61"/>
          <p:cNvSpPr txBox="1">
            <a:spLocks noGrp="1"/>
          </p:cNvSpPr>
          <p:nvPr>
            <p:ph type="sldNum" idx="12"/>
          </p:nvPr>
        </p:nvSpPr>
        <p:spPr>
          <a:xfrm>
            <a:off x="4484619" y="4905375"/>
            <a:ext cx="170000" cy="176213"/>
          </a:xfrm>
          <a:prstGeom prst="rect">
            <a:avLst/>
          </a:prstGeom>
          <a:noFill/>
          <a:ln>
            <a:noFill/>
          </a:ln>
        </p:spPr>
        <p:txBody>
          <a:bodyPr spcFirstLastPara="1" wrap="square" lIns="19050" tIns="19050" rIns="19050" bIns="19050" anchor="t" anchorCtr="0">
            <a:spAutoFit/>
          </a:bodyPr>
          <a:lstStyle>
            <a:lvl1pPr marL="0" marR="0" lvl="0"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120"/>
        <p:cNvGrpSpPr/>
        <p:nvPr/>
      </p:nvGrpSpPr>
      <p:grpSpPr>
        <a:xfrm>
          <a:off x="0" y="0"/>
          <a:ext cx="0" cy="0"/>
          <a:chOff x="0" y="0"/>
          <a:chExt cx="0" cy="0"/>
        </a:xfrm>
      </p:grpSpPr>
      <p:sp>
        <p:nvSpPr>
          <p:cNvPr id="121" name="Google Shape;121;p66"/>
          <p:cNvSpPr txBox="1">
            <a:spLocks noGrp="1"/>
          </p:cNvSpPr>
          <p:nvPr>
            <p:ph type="body" idx="1"/>
          </p:nvPr>
        </p:nvSpPr>
        <p:spPr>
          <a:xfrm>
            <a:off x="201931" y="1000169"/>
            <a:ext cx="8740142" cy="1643490"/>
          </a:xfrm>
          <a:prstGeom prst="rect">
            <a:avLst/>
          </a:prstGeom>
          <a:noFill/>
          <a:ln>
            <a:noFill/>
          </a:ln>
        </p:spPr>
        <p:txBody>
          <a:bodyPr spcFirstLastPara="1" wrap="square" lIns="146275" tIns="91400" rIns="146275" bIns="91400" anchor="t" anchorCtr="0">
            <a:spAutoFit/>
          </a:bodyPr>
          <a:lstStyle>
            <a:lvl1pPr marL="457200" lvl="0" indent="-348615" algn="l">
              <a:lnSpc>
                <a:spcPct val="90000"/>
              </a:lnSpc>
              <a:spcBef>
                <a:spcPts val="420"/>
              </a:spcBef>
              <a:spcAft>
                <a:spcPts val="0"/>
              </a:spcAft>
              <a:buClr>
                <a:schemeClr val="dk1"/>
              </a:buClr>
              <a:buSzPts val="1890"/>
              <a:buChar char="•"/>
              <a:defRPr sz="2100" b="0"/>
            </a:lvl1pPr>
            <a:lvl2pPr marL="914400" lvl="1" indent="-340042" algn="l">
              <a:lnSpc>
                <a:spcPct val="90000"/>
              </a:lnSpc>
              <a:spcBef>
                <a:spcPts val="390"/>
              </a:spcBef>
              <a:spcAft>
                <a:spcPts val="0"/>
              </a:spcAft>
              <a:buClr>
                <a:schemeClr val="dk1"/>
              </a:buClr>
              <a:buSzPts val="1755"/>
              <a:buChar char="•"/>
              <a:defRPr sz="1950" b="0">
                <a:latin typeface="Quattrocento Sans"/>
                <a:ea typeface="Quattrocento Sans"/>
                <a:cs typeface="Quattrocento Sans"/>
                <a:sym typeface="Quattrocento Sans"/>
              </a:defRPr>
            </a:lvl2pPr>
            <a:lvl3pPr marL="1371600" lvl="2" indent="-331469" algn="l">
              <a:lnSpc>
                <a:spcPct val="90000"/>
              </a:lnSpc>
              <a:spcBef>
                <a:spcPts val="360"/>
              </a:spcBef>
              <a:spcAft>
                <a:spcPts val="0"/>
              </a:spcAft>
              <a:buClr>
                <a:schemeClr val="dk1"/>
              </a:buClr>
              <a:buSzPts val="1620"/>
              <a:buChar char="•"/>
              <a:defRPr sz="1800">
                <a:latin typeface="Quattrocento Sans"/>
                <a:ea typeface="Quattrocento Sans"/>
                <a:cs typeface="Quattrocento Sans"/>
                <a:sym typeface="Quattrocento Sans"/>
              </a:defRPr>
            </a:lvl3pPr>
            <a:lvl4pPr marL="1828800" lvl="3" indent="-322897" algn="l">
              <a:lnSpc>
                <a:spcPct val="90000"/>
              </a:lnSpc>
              <a:spcBef>
                <a:spcPts val="330"/>
              </a:spcBef>
              <a:spcAft>
                <a:spcPts val="0"/>
              </a:spcAft>
              <a:buClr>
                <a:schemeClr val="dk1"/>
              </a:buClr>
              <a:buSzPts val="1485"/>
              <a:buChar char="•"/>
              <a:defRPr sz="1650">
                <a:latin typeface="Quattrocento Sans"/>
                <a:ea typeface="Quattrocento Sans"/>
                <a:cs typeface="Quattrocento Sans"/>
                <a:sym typeface="Quattrocento Sans"/>
              </a:defRPr>
            </a:lvl4pPr>
            <a:lvl5pPr marL="2286000" lvl="4" indent="-314325" algn="l">
              <a:lnSpc>
                <a:spcPct val="90000"/>
              </a:lnSpc>
              <a:spcBef>
                <a:spcPts val="300"/>
              </a:spcBef>
              <a:spcAft>
                <a:spcPts val="0"/>
              </a:spcAft>
              <a:buClr>
                <a:schemeClr val="dk1"/>
              </a:buClr>
              <a:buSzPts val="1350"/>
              <a:buChar char="•"/>
              <a:defRPr sz="1500">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2" name="Google Shape;122;p66"/>
          <p:cNvSpPr txBox="1">
            <a:spLocks noGrp="1"/>
          </p:cNvSpPr>
          <p:nvPr>
            <p:ph type="title"/>
          </p:nvPr>
        </p:nvSpPr>
        <p:spPr>
          <a:xfrm>
            <a:off x="201930" y="217135"/>
            <a:ext cx="8741880" cy="674749"/>
          </a:xfrm>
          <a:prstGeom prst="rect">
            <a:avLst/>
          </a:prstGeom>
          <a:noFill/>
          <a:ln>
            <a:noFill/>
          </a:ln>
        </p:spPr>
        <p:txBody>
          <a:bodyPr spcFirstLastPara="1" wrap="square" lIns="146275" tIns="91400" rIns="146275" bIns="91400" anchor="t" anchorCtr="0">
            <a:noAutofit/>
          </a:bodyPr>
          <a:lstStyle>
            <a:lvl1pPr lvl="0" algn="l">
              <a:lnSpc>
                <a:spcPct val="90000"/>
              </a:lnSpc>
              <a:spcBef>
                <a:spcPts val="0"/>
              </a:spcBef>
              <a:spcAft>
                <a:spcPts val="0"/>
              </a:spcAft>
              <a:buClr>
                <a:schemeClr val="dk1"/>
              </a:buClr>
              <a:buSzPts val="2700"/>
              <a:buFont typeface="Quattrocento Sans"/>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Slide Photo_Option">
  <p:cSld name="Title Slide Photo_Option">
    <p:spTree>
      <p:nvGrpSpPr>
        <p:cNvPr id="1" name="Shape 123"/>
        <p:cNvGrpSpPr/>
        <p:nvPr/>
      </p:nvGrpSpPr>
      <p:grpSpPr>
        <a:xfrm>
          <a:off x="0" y="0"/>
          <a:ext cx="0" cy="0"/>
          <a:chOff x="0" y="0"/>
          <a:chExt cx="0" cy="0"/>
        </a:xfrm>
      </p:grpSpPr>
      <p:sp>
        <p:nvSpPr>
          <p:cNvPr id="124" name="Google Shape;124;p120"/>
          <p:cNvSpPr/>
          <p:nvPr/>
        </p:nvSpPr>
        <p:spPr>
          <a:xfrm>
            <a:off x="84040" y="82372"/>
            <a:ext cx="8970084" cy="4954897"/>
          </a:xfrm>
          <a:prstGeom prst="rect">
            <a:avLst/>
          </a:prstGeom>
          <a:solidFill>
            <a:srgbClr val="22313C"/>
          </a:solidFill>
          <a:ln>
            <a:noFill/>
          </a:ln>
        </p:spPr>
        <p:txBody>
          <a:bodyPr spcFirstLastPara="1" wrap="square" lIns="67200" tIns="33575" rIns="67200" bIns="33575" anchor="ctr" anchorCtr="0">
            <a:noAutofit/>
          </a:bodyPr>
          <a:lstStyle/>
          <a:p>
            <a:pPr marL="0" marR="0" lvl="0" indent="0" algn="ctr" rtl="0">
              <a:lnSpc>
                <a:spcPct val="100000"/>
              </a:lnSpc>
              <a:spcBef>
                <a:spcPts val="0"/>
              </a:spcBef>
              <a:spcAft>
                <a:spcPts val="0"/>
              </a:spcAft>
              <a:buClr>
                <a:schemeClr val="dk1"/>
              </a:buClr>
              <a:buSzPts val="1324"/>
              <a:buFont typeface="Arial"/>
              <a:buNone/>
            </a:pPr>
            <a:endParaRPr sz="1324" b="0" i="0" u="none" strike="noStrike" cap="none">
              <a:solidFill>
                <a:schemeClr val="lt1"/>
              </a:solidFill>
              <a:latin typeface="Arial"/>
              <a:ea typeface="Arial"/>
              <a:cs typeface="Arial"/>
              <a:sym typeface="Arial"/>
            </a:endParaRPr>
          </a:p>
        </p:txBody>
      </p:sp>
      <p:pic>
        <p:nvPicPr>
          <p:cNvPr id="125" name="Google Shape;125;p120"/>
          <p:cNvPicPr preferRelativeResize="0"/>
          <p:nvPr/>
        </p:nvPicPr>
        <p:blipFill rotWithShape="1">
          <a:blip r:embed="rId2">
            <a:alphaModFix amt="40000"/>
          </a:blip>
          <a:srcRect/>
          <a:stretch/>
        </p:blipFill>
        <p:spPr>
          <a:xfrm>
            <a:off x="89877" y="-61871"/>
            <a:ext cx="9144000" cy="5143500"/>
          </a:xfrm>
          <a:prstGeom prst="rect">
            <a:avLst/>
          </a:prstGeom>
          <a:noFill/>
          <a:ln>
            <a:noFill/>
          </a:ln>
        </p:spPr>
      </p:pic>
      <p:sp>
        <p:nvSpPr>
          <p:cNvPr id="126" name="Google Shape;126;p120"/>
          <p:cNvSpPr/>
          <p:nvPr/>
        </p:nvSpPr>
        <p:spPr>
          <a:xfrm>
            <a:off x="199549" y="1563143"/>
            <a:ext cx="5042390" cy="2689657"/>
          </a:xfrm>
          <a:prstGeom prst="rect">
            <a:avLst/>
          </a:prstGeom>
          <a:noFill/>
          <a:ln>
            <a:noFill/>
          </a:ln>
        </p:spPr>
        <p:txBody>
          <a:bodyPr spcFirstLastPara="1" wrap="square" lIns="134425" tIns="107550" rIns="134425" bIns="107550" anchor="t" anchorCtr="0">
            <a:noAutofit/>
          </a:bodyPr>
          <a:lstStyle/>
          <a:p>
            <a:pPr marL="0" marR="0" lvl="0" indent="0" algn="ctr" rtl="0">
              <a:lnSpc>
                <a:spcPct val="90000"/>
              </a:lnSpc>
              <a:spcBef>
                <a:spcPts val="0"/>
              </a:spcBef>
              <a:spcAft>
                <a:spcPts val="0"/>
              </a:spcAft>
              <a:buNone/>
            </a:pPr>
            <a:endParaRPr sz="1765" b="0" i="0" u="none" strike="noStrike" cap="none">
              <a:solidFill>
                <a:srgbClr val="FFFFFF"/>
              </a:solidFill>
              <a:latin typeface="Arial"/>
              <a:ea typeface="Arial"/>
              <a:cs typeface="Arial"/>
              <a:sym typeface="Arial"/>
            </a:endParaRPr>
          </a:p>
        </p:txBody>
      </p:sp>
      <p:sp>
        <p:nvSpPr>
          <p:cNvPr id="127" name="Google Shape;127;p120"/>
          <p:cNvSpPr txBox="1">
            <a:spLocks noGrp="1"/>
          </p:cNvSpPr>
          <p:nvPr>
            <p:ph type="title"/>
          </p:nvPr>
        </p:nvSpPr>
        <p:spPr>
          <a:xfrm>
            <a:off x="201976" y="1563140"/>
            <a:ext cx="5042390" cy="1344828"/>
          </a:xfrm>
          <a:prstGeom prst="rect">
            <a:avLst/>
          </a:prstGeom>
          <a:noFill/>
          <a:ln>
            <a:noFill/>
          </a:ln>
        </p:spPr>
        <p:txBody>
          <a:bodyPr spcFirstLastPara="1" wrap="square" lIns="146275" tIns="91400" rIns="146275" bIns="91400" anchor="t" anchorCtr="0">
            <a:noAutofit/>
          </a:bodyPr>
          <a:lstStyle>
            <a:lvl1pPr lvl="0" algn="l">
              <a:lnSpc>
                <a:spcPct val="90000"/>
              </a:lnSpc>
              <a:spcBef>
                <a:spcPts val="0"/>
              </a:spcBef>
              <a:spcAft>
                <a:spcPts val="0"/>
              </a:spcAft>
              <a:buClr>
                <a:srgbClr val="FFFFFF"/>
              </a:buClr>
              <a:buSzPts val="3971"/>
              <a:buFont typeface="Quattrocento Sans"/>
              <a:buNone/>
              <a:defRPr sz="3971">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120"/>
          <p:cNvSpPr txBox="1">
            <a:spLocks noGrp="1"/>
          </p:cNvSpPr>
          <p:nvPr>
            <p:ph type="body" idx="1"/>
          </p:nvPr>
        </p:nvSpPr>
        <p:spPr>
          <a:xfrm>
            <a:off x="200763" y="2907955"/>
            <a:ext cx="5042390" cy="1342493"/>
          </a:xfrm>
          <a:prstGeom prst="rect">
            <a:avLst/>
          </a:prstGeom>
          <a:noFill/>
          <a:ln>
            <a:noFill/>
          </a:ln>
        </p:spPr>
        <p:txBody>
          <a:bodyPr spcFirstLastPara="1" wrap="square" lIns="146275" tIns="109700" rIns="146275" bIns="109700" anchor="t" anchorCtr="0">
            <a:noAutofit/>
          </a:bodyPr>
          <a:lstStyle>
            <a:lvl1pPr marL="457200" lvl="0" indent="-228600" algn="l">
              <a:lnSpc>
                <a:spcPct val="90000"/>
              </a:lnSpc>
              <a:spcBef>
                <a:spcPts val="0"/>
              </a:spcBef>
              <a:spcAft>
                <a:spcPts val="0"/>
              </a:spcAft>
              <a:buClr>
                <a:srgbClr val="FFFFFF"/>
              </a:buClr>
              <a:buSzPts val="2051"/>
              <a:buNone/>
              <a:defRPr sz="2279">
                <a:solidFill>
                  <a:srgbClr val="FFFFFF"/>
                </a:solidFill>
              </a:defRPr>
            </a:lvl1pPr>
            <a:lvl2pPr marL="914400" lvl="1" indent="-331469" algn="l">
              <a:lnSpc>
                <a:spcPct val="90000"/>
              </a:lnSpc>
              <a:spcBef>
                <a:spcPts val="360"/>
              </a:spcBef>
              <a:spcAft>
                <a:spcPts val="0"/>
              </a:spcAft>
              <a:buClr>
                <a:schemeClr val="dk1"/>
              </a:buClr>
              <a:buSzPts val="1620"/>
              <a:buChar char="•"/>
              <a:defRPr/>
            </a:lvl2pPr>
            <a:lvl3pPr marL="1371600" lvl="2" indent="-331469" algn="l">
              <a:lnSpc>
                <a:spcPct val="90000"/>
              </a:lnSpc>
              <a:spcBef>
                <a:spcPts val="360"/>
              </a:spcBef>
              <a:spcAft>
                <a:spcPts val="0"/>
              </a:spcAft>
              <a:buClr>
                <a:schemeClr val="dk1"/>
              </a:buClr>
              <a:buSzPts val="1620"/>
              <a:buChar char="•"/>
              <a:defRPr/>
            </a:lvl3pPr>
            <a:lvl4pPr marL="1828800" lvl="3" indent="-331469" algn="l">
              <a:lnSpc>
                <a:spcPct val="90000"/>
              </a:lnSpc>
              <a:spcBef>
                <a:spcPts val="360"/>
              </a:spcBef>
              <a:spcAft>
                <a:spcPts val="0"/>
              </a:spcAft>
              <a:buClr>
                <a:schemeClr val="dk1"/>
              </a:buClr>
              <a:buSzPts val="1620"/>
              <a:buChar char="•"/>
              <a:defRPr/>
            </a:lvl4pPr>
            <a:lvl5pPr marL="2286000" lvl="4" indent="-331470" algn="l">
              <a:lnSpc>
                <a:spcPct val="9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29" name="Google Shape;129;p120"/>
          <p:cNvPicPr preferRelativeResize="0"/>
          <p:nvPr/>
        </p:nvPicPr>
        <p:blipFill rotWithShape="1">
          <a:blip r:embed="rId3">
            <a:alphaModFix/>
          </a:blip>
          <a:srcRect/>
          <a:stretch/>
        </p:blipFill>
        <p:spPr>
          <a:xfrm>
            <a:off x="257956" y="4645026"/>
            <a:ext cx="1248591" cy="26896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and Content 1st level color text">
  <p:cSld name="Title and Content 1st level color text">
    <p:spTree>
      <p:nvGrpSpPr>
        <p:cNvPr id="1" name="Shape 130"/>
        <p:cNvGrpSpPr/>
        <p:nvPr/>
      </p:nvGrpSpPr>
      <p:grpSpPr>
        <a:xfrm>
          <a:off x="0" y="0"/>
          <a:ext cx="0" cy="0"/>
          <a:chOff x="0" y="0"/>
          <a:chExt cx="0" cy="0"/>
        </a:xfrm>
      </p:grpSpPr>
      <p:sp>
        <p:nvSpPr>
          <p:cNvPr id="131" name="Google Shape;131;p121"/>
          <p:cNvSpPr txBox="1">
            <a:spLocks noGrp="1"/>
          </p:cNvSpPr>
          <p:nvPr>
            <p:ph type="body" idx="1"/>
          </p:nvPr>
        </p:nvSpPr>
        <p:spPr>
          <a:xfrm>
            <a:off x="201930" y="891884"/>
            <a:ext cx="8740142" cy="1557378"/>
          </a:xfrm>
          <a:prstGeom prst="rect">
            <a:avLst/>
          </a:prstGeom>
          <a:noFill/>
          <a:ln>
            <a:noFill/>
          </a:ln>
        </p:spPr>
        <p:txBody>
          <a:bodyPr spcFirstLastPara="1" wrap="square" lIns="146275" tIns="91400" rIns="146275" bIns="91400" anchor="t" anchorCtr="0">
            <a:spAutoFit/>
          </a:bodyPr>
          <a:lstStyle>
            <a:lvl1pPr marL="457200" lvl="0" indent="-384048" algn="l">
              <a:lnSpc>
                <a:spcPct val="90000"/>
              </a:lnSpc>
              <a:spcBef>
                <a:spcPts val="544"/>
              </a:spcBef>
              <a:spcAft>
                <a:spcPts val="0"/>
              </a:spcAft>
              <a:buClr>
                <a:srgbClr val="008774"/>
              </a:buClr>
              <a:buSzPts val="2448"/>
              <a:buChar char="•"/>
              <a:defRPr sz="2720">
                <a:solidFill>
                  <a:schemeClr val="dk1"/>
                </a:solidFill>
              </a:defRPr>
            </a:lvl1pPr>
            <a:lvl2pPr marL="914400" lvl="1" indent="-331469" algn="l">
              <a:lnSpc>
                <a:spcPct val="90000"/>
              </a:lnSpc>
              <a:spcBef>
                <a:spcPts val="360"/>
              </a:spcBef>
              <a:spcAft>
                <a:spcPts val="0"/>
              </a:spcAft>
              <a:buClr>
                <a:schemeClr val="dk1"/>
              </a:buClr>
              <a:buSzPts val="1620"/>
              <a:buChar char="•"/>
              <a:defRPr/>
            </a:lvl2pPr>
            <a:lvl3pPr marL="1371600" lvl="2" indent="-331469" algn="l">
              <a:lnSpc>
                <a:spcPct val="90000"/>
              </a:lnSpc>
              <a:spcBef>
                <a:spcPts val="360"/>
              </a:spcBef>
              <a:spcAft>
                <a:spcPts val="0"/>
              </a:spcAft>
              <a:buClr>
                <a:schemeClr val="dk1"/>
              </a:buClr>
              <a:buSzPts val="1620"/>
              <a:buChar char="•"/>
              <a:defRPr/>
            </a:lvl3pPr>
            <a:lvl4pPr marL="1828800" lvl="3" indent="-331469" algn="l">
              <a:lnSpc>
                <a:spcPct val="90000"/>
              </a:lnSpc>
              <a:spcBef>
                <a:spcPts val="360"/>
              </a:spcBef>
              <a:spcAft>
                <a:spcPts val="0"/>
              </a:spcAft>
              <a:buClr>
                <a:schemeClr val="dk1"/>
              </a:buClr>
              <a:buSzPts val="1620"/>
              <a:buChar char="•"/>
              <a:defRPr/>
            </a:lvl4pPr>
            <a:lvl5pPr marL="2286000" lvl="4" indent="-331470" algn="l">
              <a:lnSpc>
                <a:spcPct val="9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2" name="Google Shape;132;p121"/>
          <p:cNvSpPr txBox="1">
            <a:spLocks noGrp="1"/>
          </p:cNvSpPr>
          <p:nvPr>
            <p:ph type="title"/>
          </p:nvPr>
        </p:nvSpPr>
        <p:spPr>
          <a:xfrm>
            <a:off x="201930" y="217135"/>
            <a:ext cx="8741880" cy="674749"/>
          </a:xfrm>
          <a:prstGeom prst="rect">
            <a:avLst/>
          </a:prstGeom>
          <a:noFill/>
          <a:ln>
            <a:noFill/>
          </a:ln>
        </p:spPr>
        <p:txBody>
          <a:bodyPr spcFirstLastPara="1" wrap="square" lIns="146275" tIns="91400" rIns="146275" bIns="91400" anchor="t" anchorCtr="0">
            <a:noAutofit/>
          </a:bodyPr>
          <a:lstStyle>
            <a:lvl1pPr lvl="0" algn="l">
              <a:lnSpc>
                <a:spcPct val="90000"/>
              </a:lnSpc>
              <a:spcBef>
                <a:spcPts val="0"/>
              </a:spcBef>
              <a:spcAft>
                <a:spcPts val="0"/>
              </a:spcAft>
              <a:buClr>
                <a:srgbClr val="008774"/>
              </a:buClr>
              <a:buSzPts val="3529"/>
              <a:buFont typeface="Quattrocento Sans"/>
              <a:buNone/>
              <a:defRPr>
                <a:solidFill>
                  <a:srgbClr val="00877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wo Column 2-color Non-bulleted">
  <p:cSld name="Two Column 2-color Non-bulleted">
    <p:spTree>
      <p:nvGrpSpPr>
        <p:cNvPr id="1" name="Shape 133"/>
        <p:cNvGrpSpPr/>
        <p:nvPr/>
      </p:nvGrpSpPr>
      <p:grpSpPr>
        <a:xfrm>
          <a:off x="0" y="0"/>
          <a:ext cx="0" cy="0"/>
          <a:chOff x="0" y="0"/>
          <a:chExt cx="0" cy="0"/>
        </a:xfrm>
      </p:grpSpPr>
      <p:sp>
        <p:nvSpPr>
          <p:cNvPr id="134" name="Google Shape;134;p122"/>
          <p:cNvSpPr txBox="1">
            <a:spLocks noGrp="1"/>
          </p:cNvSpPr>
          <p:nvPr>
            <p:ph type="title"/>
          </p:nvPr>
        </p:nvSpPr>
        <p:spPr>
          <a:xfrm>
            <a:off x="201930" y="217135"/>
            <a:ext cx="8741880" cy="674749"/>
          </a:xfrm>
          <a:prstGeom prst="rect">
            <a:avLst/>
          </a:prstGeom>
          <a:noFill/>
          <a:ln>
            <a:noFill/>
          </a:ln>
        </p:spPr>
        <p:txBody>
          <a:bodyPr spcFirstLastPara="1" wrap="square" lIns="146275" tIns="91400" rIns="146275" bIns="9140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122"/>
          <p:cNvSpPr txBox="1">
            <a:spLocks noGrp="1"/>
          </p:cNvSpPr>
          <p:nvPr>
            <p:ph type="body" idx="1"/>
          </p:nvPr>
        </p:nvSpPr>
        <p:spPr>
          <a:xfrm>
            <a:off x="201932" y="891882"/>
            <a:ext cx="4033911" cy="1507620"/>
          </a:xfrm>
          <a:prstGeom prst="rect">
            <a:avLst/>
          </a:prstGeom>
          <a:noFill/>
          <a:ln>
            <a:noFill/>
          </a:ln>
        </p:spPr>
        <p:txBody>
          <a:bodyPr spcFirstLastPara="1" wrap="square" lIns="146275" tIns="91400" rIns="146275" bIns="91400" anchor="t" anchorCtr="0">
            <a:spAutoFit/>
          </a:bodyPr>
          <a:lstStyle>
            <a:lvl1pPr marL="457200" lvl="0" indent="-228600" algn="l">
              <a:lnSpc>
                <a:spcPct val="90000"/>
              </a:lnSpc>
              <a:spcBef>
                <a:spcPts val="900"/>
              </a:spcBef>
              <a:spcAft>
                <a:spcPts val="0"/>
              </a:spcAft>
              <a:buClr>
                <a:schemeClr val="dk1"/>
              </a:buClr>
              <a:buSzPts val="2448"/>
              <a:buFont typeface="Noto Sans Symbols"/>
              <a:buNone/>
              <a:defRPr sz="2720">
                <a:solidFill>
                  <a:schemeClr val="dk2"/>
                </a:solidFill>
              </a:defRPr>
            </a:lvl1pPr>
            <a:lvl2pPr marL="914400" lvl="1" indent="-228600" algn="l">
              <a:lnSpc>
                <a:spcPct val="90000"/>
              </a:lnSpc>
              <a:spcBef>
                <a:spcPts val="294"/>
              </a:spcBef>
              <a:spcAft>
                <a:spcPts val="0"/>
              </a:spcAft>
              <a:buClr>
                <a:schemeClr val="dk1"/>
              </a:buClr>
              <a:buSzPts val="1324"/>
              <a:buNone/>
              <a:defRPr sz="1471"/>
            </a:lvl2pPr>
            <a:lvl3pPr marL="1371600" lvl="2" indent="-228600" algn="l">
              <a:lnSpc>
                <a:spcPct val="90000"/>
              </a:lnSpc>
              <a:spcBef>
                <a:spcPts val="294"/>
              </a:spcBef>
              <a:spcAft>
                <a:spcPts val="0"/>
              </a:spcAft>
              <a:buClr>
                <a:schemeClr val="dk1"/>
              </a:buClr>
              <a:buSzPts val="1324"/>
              <a:buNone/>
              <a:defRPr sz="1471"/>
            </a:lvl3pPr>
            <a:lvl4pPr marL="1828800" lvl="3" indent="-228600" algn="l">
              <a:lnSpc>
                <a:spcPct val="90000"/>
              </a:lnSpc>
              <a:spcBef>
                <a:spcPts val="265"/>
              </a:spcBef>
              <a:spcAft>
                <a:spcPts val="0"/>
              </a:spcAft>
              <a:buClr>
                <a:schemeClr val="dk1"/>
              </a:buClr>
              <a:buSzPts val="1192"/>
              <a:buNone/>
              <a:defRPr/>
            </a:lvl4pPr>
            <a:lvl5pPr marL="2286000" lvl="4" indent="-228600" algn="l">
              <a:lnSpc>
                <a:spcPct val="90000"/>
              </a:lnSpc>
              <a:spcBef>
                <a:spcPts val="265"/>
              </a:spcBef>
              <a:spcAft>
                <a:spcPts val="0"/>
              </a:spcAft>
              <a:buClr>
                <a:schemeClr val="dk1"/>
              </a:buClr>
              <a:buSzPts val="1192"/>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6" name="Google Shape;136;p122"/>
          <p:cNvSpPr txBox="1">
            <a:spLocks noGrp="1"/>
          </p:cNvSpPr>
          <p:nvPr>
            <p:ph type="body" idx="2"/>
          </p:nvPr>
        </p:nvSpPr>
        <p:spPr>
          <a:xfrm>
            <a:off x="4908163" y="891882"/>
            <a:ext cx="4033911" cy="1507620"/>
          </a:xfrm>
          <a:prstGeom prst="rect">
            <a:avLst/>
          </a:prstGeom>
          <a:noFill/>
          <a:ln>
            <a:noFill/>
          </a:ln>
        </p:spPr>
        <p:txBody>
          <a:bodyPr spcFirstLastPara="1" wrap="square" lIns="146275" tIns="91400" rIns="146275" bIns="91400" anchor="t" anchorCtr="0">
            <a:spAutoFit/>
          </a:bodyPr>
          <a:lstStyle>
            <a:lvl1pPr marL="457200" lvl="0" indent="-228600" algn="l">
              <a:lnSpc>
                <a:spcPct val="90000"/>
              </a:lnSpc>
              <a:spcBef>
                <a:spcPts val="900"/>
              </a:spcBef>
              <a:spcAft>
                <a:spcPts val="0"/>
              </a:spcAft>
              <a:buClr>
                <a:schemeClr val="dk1"/>
              </a:buClr>
              <a:buSzPts val="2448"/>
              <a:buFont typeface="Noto Sans Symbols"/>
              <a:buNone/>
              <a:defRPr sz="2720">
                <a:solidFill>
                  <a:schemeClr val="dk2"/>
                </a:solidFill>
              </a:defRPr>
            </a:lvl1pPr>
            <a:lvl2pPr marL="914400" lvl="1" indent="-228600" algn="l">
              <a:lnSpc>
                <a:spcPct val="90000"/>
              </a:lnSpc>
              <a:spcBef>
                <a:spcPts val="294"/>
              </a:spcBef>
              <a:spcAft>
                <a:spcPts val="0"/>
              </a:spcAft>
              <a:buClr>
                <a:schemeClr val="dk1"/>
              </a:buClr>
              <a:buSzPts val="1324"/>
              <a:buNone/>
              <a:defRPr sz="1471"/>
            </a:lvl2pPr>
            <a:lvl3pPr marL="1371600" lvl="2" indent="-228600" algn="l">
              <a:lnSpc>
                <a:spcPct val="90000"/>
              </a:lnSpc>
              <a:spcBef>
                <a:spcPts val="294"/>
              </a:spcBef>
              <a:spcAft>
                <a:spcPts val="0"/>
              </a:spcAft>
              <a:buClr>
                <a:schemeClr val="dk1"/>
              </a:buClr>
              <a:buSzPts val="1324"/>
              <a:buNone/>
              <a:defRPr sz="1471"/>
            </a:lvl3pPr>
            <a:lvl4pPr marL="1828800" lvl="3" indent="-228600" algn="l">
              <a:lnSpc>
                <a:spcPct val="90000"/>
              </a:lnSpc>
              <a:spcBef>
                <a:spcPts val="265"/>
              </a:spcBef>
              <a:spcAft>
                <a:spcPts val="0"/>
              </a:spcAft>
              <a:buClr>
                <a:schemeClr val="dk1"/>
              </a:buClr>
              <a:buSzPts val="1192"/>
              <a:buNone/>
              <a:defRPr/>
            </a:lvl4pPr>
            <a:lvl5pPr marL="2286000" lvl="4" indent="-228600" algn="l">
              <a:lnSpc>
                <a:spcPct val="90000"/>
              </a:lnSpc>
              <a:spcBef>
                <a:spcPts val="265"/>
              </a:spcBef>
              <a:spcAft>
                <a:spcPts val="0"/>
              </a:spcAft>
              <a:buClr>
                <a:schemeClr val="dk1"/>
              </a:buClr>
              <a:buSzPts val="1192"/>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wo Column Non-bulleted text">
  <p:cSld name="Two Column Non-bulleted text">
    <p:spTree>
      <p:nvGrpSpPr>
        <p:cNvPr id="1" name="Shape 137"/>
        <p:cNvGrpSpPr/>
        <p:nvPr/>
      </p:nvGrpSpPr>
      <p:grpSpPr>
        <a:xfrm>
          <a:off x="0" y="0"/>
          <a:ext cx="0" cy="0"/>
          <a:chOff x="0" y="0"/>
          <a:chExt cx="0" cy="0"/>
        </a:xfrm>
      </p:grpSpPr>
      <p:sp>
        <p:nvSpPr>
          <p:cNvPr id="138" name="Google Shape;138;p123"/>
          <p:cNvSpPr txBox="1">
            <a:spLocks noGrp="1"/>
          </p:cNvSpPr>
          <p:nvPr>
            <p:ph type="title"/>
          </p:nvPr>
        </p:nvSpPr>
        <p:spPr>
          <a:xfrm>
            <a:off x="201930" y="217135"/>
            <a:ext cx="8741880" cy="674749"/>
          </a:xfrm>
          <a:prstGeom prst="rect">
            <a:avLst/>
          </a:prstGeom>
          <a:noFill/>
          <a:ln>
            <a:noFill/>
          </a:ln>
        </p:spPr>
        <p:txBody>
          <a:bodyPr spcFirstLastPara="1" wrap="square" lIns="146275" tIns="91400" rIns="146275" bIns="9140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123"/>
          <p:cNvSpPr txBox="1">
            <a:spLocks noGrp="1"/>
          </p:cNvSpPr>
          <p:nvPr>
            <p:ph type="body" idx="1"/>
          </p:nvPr>
        </p:nvSpPr>
        <p:spPr>
          <a:xfrm>
            <a:off x="201932" y="891882"/>
            <a:ext cx="4033911" cy="1507620"/>
          </a:xfrm>
          <a:prstGeom prst="rect">
            <a:avLst/>
          </a:prstGeom>
          <a:noFill/>
          <a:ln>
            <a:noFill/>
          </a:ln>
        </p:spPr>
        <p:txBody>
          <a:bodyPr spcFirstLastPara="1" wrap="square" lIns="146275" tIns="91400" rIns="146275" bIns="91400" anchor="t" anchorCtr="0">
            <a:spAutoFit/>
          </a:bodyPr>
          <a:lstStyle>
            <a:lvl1pPr marL="457200" lvl="0" indent="-228600" algn="l">
              <a:lnSpc>
                <a:spcPct val="90000"/>
              </a:lnSpc>
              <a:spcBef>
                <a:spcPts val="900"/>
              </a:spcBef>
              <a:spcAft>
                <a:spcPts val="0"/>
              </a:spcAft>
              <a:buClr>
                <a:schemeClr val="dk1"/>
              </a:buClr>
              <a:buSzPts val="2448"/>
              <a:buFont typeface="Noto Sans Symbols"/>
              <a:buNone/>
              <a:defRPr sz="2720"/>
            </a:lvl1pPr>
            <a:lvl2pPr marL="914400" lvl="1" indent="-228600" algn="l">
              <a:lnSpc>
                <a:spcPct val="90000"/>
              </a:lnSpc>
              <a:spcBef>
                <a:spcPts val="294"/>
              </a:spcBef>
              <a:spcAft>
                <a:spcPts val="0"/>
              </a:spcAft>
              <a:buClr>
                <a:schemeClr val="dk1"/>
              </a:buClr>
              <a:buSzPts val="1324"/>
              <a:buNone/>
              <a:defRPr sz="1471"/>
            </a:lvl2pPr>
            <a:lvl3pPr marL="1371600" lvl="2" indent="-228600" algn="l">
              <a:lnSpc>
                <a:spcPct val="90000"/>
              </a:lnSpc>
              <a:spcBef>
                <a:spcPts val="294"/>
              </a:spcBef>
              <a:spcAft>
                <a:spcPts val="0"/>
              </a:spcAft>
              <a:buClr>
                <a:schemeClr val="dk1"/>
              </a:buClr>
              <a:buSzPts val="1324"/>
              <a:buNone/>
              <a:defRPr sz="1471"/>
            </a:lvl3pPr>
            <a:lvl4pPr marL="1828800" lvl="3" indent="-228600" algn="l">
              <a:lnSpc>
                <a:spcPct val="90000"/>
              </a:lnSpc>
              <a:spcBef>
                <a:spcPts val="265"/>
              </a:spcBef>
              <a:spcAft>
                <a:spcPts val="0"/>
              </a:spcAft>
              <a:buClr>
                <a:schemeClr val="dk1"/>
              </a:buClr>
              <a:buSzPts val="1192"/>
              <a:buNone/>
              <a:defRPr/>
            </a:lvl4pPr>
            <a:lvl5pPr marL="2286000" lvl="4" indent="-228600" algn="l">
              <a:lnSpc>
                <a:spcPct val="90000"/>
              </a:lnSpc>
              <a:spcBef>
                <a:spcPts val="265"/>
              </a:spcBef>
              <a:spcAft>
                <a:spcPts val="0"/>
              </a:spcAft>
              <a:buClr>
                <a:schemeClr val="dk1"/>
              </a:buClr>
              <a:buSzPts val="1192"/>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 name="Google Shape;140;p123"/>
          <p:cNvSpPr txBox="1">
            <a:spLocks noGrp="1"/>
          </p:cNvSpPr>
          <p:nvPr>
            <p:ph type="body" idx="2"/>
          </p:nvPr>
        </p:nvSpPr>
        <p:spPr>
          <a:xfrm>
            <a:off x="4908163" y="891882"/>
            <a:ext cx="4033911" cy="1507620"/>
          </a:xfrm>
          <a:prstGeom prst="rect">
            <a:avLst/>
          </a:prstGeom>
          <a:noFill/>
          <a:ln>
            <a:noFill/>
          </a:ln>
        </p:spPr>
        <p:txBody>
          <a:bodyPr spcFirstLastPara="1" wrap="square" lIns="146275" tIns="91400" rIns="146275" bIns="91400" anchor="t" anchorCtr="0">
            <a:spAutoFit/>
          </a:bodyPr>
          <a:lstStyle>
            <a:lvl1pPr marL="457200" lvl="0" indent="-228600" algn="l">
              <a:lnSpc>
                <a:spcPct val="90000"/>
              </a:lnSpc>
              <a:spcBef>
                <a:spcPts val="900"/>
              </a:spcBef>
              <a:spcAft>
                <a:spcPts val="0"/>
              </a:spcAft>
              <a:buClr>
                <a:schemeClr val="dk1"/>
              </a:buClr>
              <a:buSzPts val="2448"/>
              <a:buFont typeface="Noto Sans Symbols"/>
              <a:buNone/>
              <a:defRPr sz="2720"/>
            </a:lvl1pPr>
            <a:lvl2pPr marL="914400" lvl="1" indent="-228600" algn="l">
              <a:lnSpc>
                <a:spcPct val="90000"/>
              </a:lnSpc>
              <a:spcBef>
                <a:spcPts val="294"/>
              </a:spcBef>
              <a:spcAft>
                <a:spcPts val="0"/>
              </a:spcAft>
              <a:buClr>
                <a:schemeClr val="dk1"/>
              </a:buClr>
              <a:buSzPts val="1324"/>
              <a:buNone/>
              <a:defRPr sz="1471"/>
            </a:lvl2pPr>
            <a:lvl3pPr marL="1371600" lvl="2" indent="-228600" algn="l">
              <a:lnSpc>
                <a:spcPct val="90000"/>
              </a:lnSpc>
              <a:spcBef>
                <a:spcPts val="294"/>
              </a:spcBef>
              <a:spcAft>
                <a:spcPts val="0"/>
              </a:spcAft>
              <a:buClr>
                <a:schemeClr val="dk1"/>
              </a:buClr>
              <a:buSzPts val="1324"/>
              <a:buNone/>
              <a:defRPr sz="1471"/>
            </a:lvl3pPr>
            <a:lvl4pPr marL="1828800" lvl="3" indent="-228600" algn="l">
              <a:lnSpc>
                <a:spcPct val="90000"/>
              </a:lnSpc>
              <a:spcBef>
                <a:spcPts val="265"/>
              </a:spcBef>
              <a:spcAft>
                <a:spcPts val="0"/>
              </a:spcAft>
              <a:buClr>
                <a:schemeClr val="dk1"/>
              </a:buClr>
              <a:buSzPts val="1192"/>
              <a:buNone/>
              <a:defRPr/>
            </a:lvl4pPr>
            <a:lvl5pPr marL="2286000" lvl="4" indent="-228600" algn="l">
              <a:lnSpc>
                <a:spcPct val="90000"/>
              </a:lnSpc>
              <a:spcBef>
                <a:spcPts val="265"/>
              </a:spcBef>
              <a:spcAft>
                <a:spcPts val="0"/>
              </a:spcAft>
              <a:buClr>
                <a:schemeClr val="dk1"/>
              </a:buClr>
              <a:buSzPts val="1192"/>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wo Column Bullet text 1st level color">
  <p:cSld name="Two Column Bullet text 1st level color">
    <p:spTree>
      <p:nvGrpSpPr>
        <p:cNvPr id="1" name="Shape 141"/>
        <p:cNvGrpSpPr/>
        <p:nvPr/>
      </p:nvGrpSpPr>
      <p:grpSpPr>
        <a:xfrm>
          <a:off x="0" y="0"/>
          <a:ext cx="0" cy="0"/>
          <a:chOff x="0" y="0"/>
          <a:chExt cx="0" cy="0"/>
        </a:xfrm>
      </p:grpSpPr>
      <p:sp>
        <p:nvSpPr>
          <p:cNvPr id="142" name="Google Shape;142;p124"/>
          <p:cNvSpPr txBox="1">
            <a:spLocks noGrp="1"/>
          </p:cNvSpPr>
          <p:nvPr>
            <p:ph type="title"/>
          </p:nvPr>
        </p:nvSpPr>
        <p:spPr>
          <a:xfrm>
            <a:off x="201930" y="217135"/>
            <a:ext cx="8741880" cy="674749"/>
          </a:xfrm>
          <a:prstGeom prst="rect">
            <a:avLst/>
          </a:prstGeom>
          <a:noFill/>
          <a:ln>
            <a:noFill/>
          </a:ln>
        </p:spPr>
        <p:txBody>
          <a:bodyPr spcFirstLastPara="1" wrap="square" lIns="146275" tIns="91400" rIns="146275" bIns="9140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124"/>
          <p:cNvSpPr txBox="1">
            <a:spLocks noGrp="1"/>
          </p:cNvSpPr>
          <p:nvPr>
            <p:ph type="body" idx="1"/>
          </p:nvPr>
        </p:nvSpPr>
        <p:spPr>
          <a:xfrm>
            <a:off x="201932" y="891883"/>
            <a:ext cx="4033911" cy="1496335"/>
          </a:xfrm>
          <a:prstGeom prst="rect">
            <a:avLst/>
          </a:prstGeom>
          <a:noFill/>
          <a:ln>
            <a:noFill/>
          </a:ln>
        </p:spPr>
        <p:txBody>
          <a:bodyPr spcFirstLastPara="1" wrap="square" lIns="146275" tIns="91400" rIns="146275" bIns="91400" anchor="t" anchorCtr="0">
            <a:spAutoFit/>
          </a:bodyPr>
          <a:lstStyle>
            <a:lvl1pPr marL="457200" lvl="0" indent="-358844" algn="l">
              <a:lnSpc>
                <a:spcPct val="90000"/>
              </a:lnSpc>
              <a:spcBef>
                <a:spcPts val="900"/>
              </a:spcBef>
              <a:spcAft>
                <a:spcPts val="0"/>
              </a:spcAft>
              <a:buClr>
                <a:schemeClr val="dk2"/>
              </a:buClr>
              <a:buSzPts val="2051"/>
              <a:buFont typeface="Arial"/>
              <a:buChar char="•"/>
              <a:defRPr sz="2279">
                <a:solidFill>
                  <a:schemeClr val="dk2"/>
                </a:solidFill>
              </a:defRPr>
            </a:lvl1pPr>
            <a:lvl2pPr marL="914400" lvl="1" indent="-329469" algn="l">
              <a:lnSpc>
                <a:spcPct val="90000"/>
              </a:lnSpc>
              <a:spcBef>
                <a:spcPts val="353"/>
              </a:spcBef>
              <a:spcAft>
                <a:spcPts val="0"/>
              </a:spcAft>
              <a:buClr>
                <a:schemeClr val="dk1"/>
              </a:buClr>
              <a:buSzPts val="1589"/>
              <a:buChar char="•"/>
              <a:defRPr sz="1765"/>
            </a:lvl2pPr>
            <a:lvl3pPr marL="1371600" lvl="2" indent="-312667" algn="l">
              <a:lnSpc>
                <a:spcPct val="90000"/>
              </a:lnSpc>
              <a:spcBef>
                <a:spcPts val="294"/>
              </a:spcBef>
              <a:spcAft>
                <a:spcPts val="0"/>
              </a:spcAft>
              <a:buClr>
                <a:schemeClr val="dk1"/>
              </a:buClr>
              <a:buSzPts val="1324"/>
              <a:buChar char="•"/>
              <a:defRPr sz="1471"/>
            </a:lvl3pPr>
            <a:lvl4pPr marL="1828800" lvl="3" indent="-304266" algn="l">
              <a:lnSpc>
                <a:spcPct val="90000"/>
              </a:lnSpc>
              <a:spcBef>
                <a:spcPts val="265"/>
              </a:spcBef>
              <a:spcAft>
                <a:spcPts val="0"/>
              </a:spcAft>
              <a:buClr>
                <a:schemeClr val="dk1"/>
              </a:buClr>
              <a:buSzPts val="1192"/>
              <a:buChar char="•"/>
              <a:defRPr/>
            </a:lvl4pPr>
            <a:lvl5pPr marL="2286000" lvl="4" indent="-304266" algn="l">
              <a:lnSpc>
                <a:spcPct val="90000"/>
              </a:lnSpc>
              <a:spcBef>
                <a:spcPts val="265"/>
              </a:spcBef>
              <a:spcAft>
                <a:spcPts val="0"/>
              </a:spcAft>
              <a:buClr>
                <a:schemeClr val="dk1"/>
              </a:buClr>
              <a:buSzPts val="1192"/>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4" name="Google Shape;144;p124"/>
          <p:cNvSpPr txBox="1">
            <a:spLocks noGrp="1"/>
          </p:cNvSpPr>
          <p:nvPr>
            <p:ph type="body" idx="2"/>
          </p:nvPr>
        </p:nvSpPr>
        <p:spPr>
          <a:xfrm>
            <a:off x="4908163" y="891883"/>
            <a:ext cx="4033911" cy="1496335"/>
          </a:xfrm>
          <a:prstGeom prst="rect">
            <a:avLst/>
          </a:prstGeom>
          <a:noFill/>
          <a:ln>
            <a:noFill/>
          </a:ln>
        </p:spPr>
        <p:txBody>
          <a:bodyPr spcFirstLastPara="1" wrap="square" lIns="146275" tIns="91400" rIns="146275" bIns="91400" anchor="t" anchorCtr="0">
            <a:spAutoFit/>
          </a:bodyPr>
          <a:lstStyle>
            <a:lvl1pPr marL="457200" lvl="0" indent="-358844" algn="l">
              <a:lnSpc>
                <a:spcPct val="90000"/>
              </a:lnSpc>
              <a:spcBef>
                <a:spcPts val="900"/>
              </a:spcBef>
              <a:spcAft>
                <a:spcPts val="0"/>
              </a:spcAft>
              <a:buClr>
                <a:schemeClr val="dk2"/>
              </a:buClr>
              <a:buSzPts val="2051"/>
              <a:buFont typeface="Arial"/>
              <a:buChar char="•"/>
              <a:defRPr sz="2279">
                <a:solidFill>
                  <a:schemeClr val="dk2"/>
                </a:solidFill>
              </a:defRPr>
            </a:lvl1pPr>
            <a:lvl2pPr marL="914400" lvl="1" indent="-329469" algn="l">
              <a:lnSpc>
                <a:spcPct val="90000"/>
              </a:lnSpc>
              <a:spcBef>
                <a:spcPts val="353"/>
              </a:spcBef>
              <a:spcAft>
                <a:spcPts val="0"/>
              </a:spcAft>
              <a:buClr>
                <a:schemeClr val="dk1"/>
              </a:buClr>
              <a:buSzPts val="1589"/>
              <a:buChar char="•"/>
              <a:defRPr sz="1765"/>
            </a:lvl2pPr>
            <a:lvl3pPr marL="1371600" lvl="2" indent="-312667" algn="l">
              <a:lnSpc>
                <a:spcPct val="90000"/>
              </a:lnSpc>
              <a:spcBef>
                <a:spcPts val="294"/>
              </a:spcBef>
              <a:spcAft>
                <a:spcPts val="0"/>
              </a:spcAft>
              <a:buClr>
                <a:schemeClr val="dk1"/>
              </a:buClr>
              <a:buSzPts val="1324"/>
              <a:buChar char="•"/>
              <a:defRPr sz="1471"/>
            </a:lvl3pPr>
            <a:lvl4pPr marL="1828800" lvl="3" indent="-304266" algn="l">
              <a:lnSpc>
                <a:spcPct val="90000"/>
              </a:lnSpc>
              <a:spcBef>
                <a:spcPts val="265"/>
              </a:spcBef>
              <a:spcAft>
                <a:spcPts val="0"/>
              </a:spcAft>
              <a:buClr>
                <a:schemeClr val="dk1"/>
              </a:buClr>
              <a:buSzPts val="1192"/>
              <a:buChar char="•"/>
              <a:defRPr/>
            </a:lvl4pPr>
            <a:lvl5pPr marL="2286000" lvl="4" indent="-304266" algn="l">
              <a:lnSpc>
                <a:spcPct val="90000"/>
              </a:lnSpc>
              <a:spcBef>
                <a:spcPts val="265"/>
              </a:spcBef>
              <a:spcAft>
                <a:spcPts val="0"/>
              </a:spcAft>
              <a:buClr>
                <a:schemeClr val="dk1"/>
              </a:buClr>
              <a:buSzPts val="1192"/>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Two Column Bullet text">
  <p:cSld name="Two Column Bullet text">
    <p:spTree>
      <p:nvGrpSpPr>
        <p:cNvPr id="1" name="Shape 145"/>
        <p:cNvGrpSpPr/>
        <p:nvPr/>
      </p:nvGrpSpPr>
      <p:grpSpPr>
        <a:xfrm>
          <a:off x="0" y="0"/>
          <a:ext cx="0" cy="0"/>
          <a:chOff x="0" y="0"/>
          <a:chExt cx="0" cy="0"/>
        </a:xfrm>
      </p:grpSpPr>
      <p:sp>
        <p:nvSpPr>
          <p:cNvPr id="146" name="Google Shape;146;p125"/>
          <p:cNvSpPr txBox="1">
            <a:spLocks noGrp="1"/>
          </p:cNvSpPr>
          <p:nvPr>
            <p:ph type="title"/>
          </p:nvPr>
        </p:nvSpPr>
        <p:spPr>
          <a:xfrm>
            <a:off x="201930" y="217135"/>
            <a:ext cx="8741880" cy="674749"/>
          </a:xfrm>
          <a:prstGeom prst="rect">
            <a:avLst/>
          </a:prstGeom>
          <a:noFill/>
          <a:ln>
            <a:noFill/>
          </a:ln>
        </p:spPr>
        <p:txBody>
          <a:bodyPr spcFirstLastPara="1" wrap="square" lIns="146275" tIns="91400" rIns="146275" bIns="9140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125"/>
          <p:cNvSpPr txBox="1">
            <a:spLocks noGrp="1"/>
          </p:cNvSpPr>
          <p:nvPr>
            <p:ph type="body" idx="1"/>
          </p:nvPr>
        </p:nvSpPr>
        <p:spPr>
          <a:xfrm>
            <a:off x="201932" y="891883"/>
            <a:ext cx="4033911" cy="1496335"/>
          </a:xfrm>
          <a:prstGeom prst="rect">
            <a:avLst/>
          </a:prstGeom>
          <a:noFill/>
          <a:ln>
            <a:noFill/>
          </a:ln>
        </p:spPr>
        <p:txBody>
          <a:bodyPr spcFirstLastPara="1" wrap="square" lIns="146275" tIns="91400" rIns="146275" bIns="91400" anchor="t" anchorCtr="0">
            <a:spAutoFit/>
          </a:bodyPr>
          <a:lstStyle>
            <a:lvl1pPr marL="457200" lvl="0" indent="-358844" algn="l">
              <a:lnSpc>
                <a:spcPct val="90000"/>
              </a:lnSpc>
              <a:spcBef>
                <a:spcPts val="900"/>
              </a:spcBef>
              <a:spcAft>
                <a:spcPts val="0"/>
              </a:spcAft>
              <a:buClr>
                <a:schemeClr val="dk1"/>
              </a:buClr>
              <a:buSzPts val="2051"/>
              <a:buFont typeface="Arial"/>
              <a:buChar char="•"/>
              <a:defRPr sz="2279"/>
            </a:lvl1pPr>
            <a:lvl2pPr marL="914400" lvl="1" indent="-329469" algn="l">
              <a:lnSpc>
                <a:spcPct val="90000"/>
              </a:lnSpc>
              <a:spcBef>
                <a:spcPts val="353"/>
              </a:spcBef>
              <a:spcAft>
                <a:spcPts val="0"/>
              </a:spcAft>
              <a:buClr>
                <a:schemeClr val="dk1"/>
              </a:buClr>
              <a:buSzPts val="1589"/>
              <a:buChar char="•"/>
              <a:defRPr sz="1765"/>
            </a:lvl2pPr>
            <a:lvl3pPr marL="1371600" lvl="2" indent="-312667" algn="l">
              <a:lnSpc>
                <a:spcPct val="90000"/>
              </a:lnSpc>
              <a:spcBef>
                <a:spcPts val="294"/>
              </a:spcBef>
              <a:spcAft>
                <a:spcPts val="0"/>
              </a:spcAft>
              <a:buClr>
                <a:schemeClr val="dk1"/>
              </a:buClr>
              <a:buSzPts val="1324"/>
              <a:buChar char="•"/>
              <a:defRPr sz="1471"/>
            </a:lvl3pPr>
            <a:lvl4pPr marL="1828800" lvl="3" indent="-304266" algn="l">
              <a:lnSpc>
                <a:spcPct val="90000"/>
              </a:lnSpc>
              <a:spcBef>
                <a:spcPts val="265"/>
              </a:spcBef>
              <a:spcAft>
                <a:spcPts val="0"/>
              </a:spcAft>
              <a:buClr>
                <a:schemeClr val="dk1"/>
              </a:buClr>
              <a:buSzPts val="1192"/>
              <a:buChar char="•"/>
              <a:defRPr/>
            </a:lvl4pPr>
            <a:lvl5pPr marL="2286000" lvl="4" indent="-304266" algn="l">
              <a:lnSpc>
                <a:spcPct val="90000"/>
              </a:lnSpc>
              <a:spcBef>
                <a:spcPts val="265"/>
              </a:spcBef>
              <a:spcAft>
                <a:spcPts val="0"/>
              </a:spcAft>
              <a:buClr>
                <a:schemeClr val="dk1"/>
              </a:buClr>
              <a:buSzPts val="1192"/>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8" name="Google Shape;148;p125"/>
          <p:cNvSpPr txBox="1">
            <a:spLocks noGrp="1"/>
          </p:cNvSpPr>
          <p:nvPr>
            <p:ph type="body" idx="2"/>
          </p:nvPr>
        </p:nvSpPr>
        <p:spPr>
          <a:xfrm>
            <a:off x="4908163" y="891883"/>
            <a:ext cx="4033911" cy="1496335"/>
          </a:xfrm>
          <a:prstGeom prst="rect">
            <a:avLst/>
          </a:prstGeom>
          <a:noFill/>
          <a:ln>
            <a:noFill/>
          </a:ln>
        </p:spPr>
        <p:txBody>
          <a:bodyPr spcFirstLastPara="1" wrap="square" lIns="146275" tIns="91400" rIns="146275" bIns="91400" anchor="t" anchorCtr="0">
            <a:spAutoFit/>
          </a:bodyPr>
          <a:lstStyle>
            <a:lvl1pPr marL="457200" lvl="0" indent="-358844" algn="l">
              <a:lnSpc>
                <a:spcPct val="90000"/>
              </a:lnSpc>
              <a:spcBef>
                <a:spcPts val="900"/>
              </a:spcBef>
              <a:spcAft>
                <a:spcPts val="0"/>
              </a:spcAft>
              <a:buClr>
                <a:schemeClr val="dk1"/>
              </a:buClr>
              <a:buSzPts val="2051"/>
              <a:buFont typeface="Arial"/>
              <a:buChar char="•"/>
              <a:defRPr sz="2279"/>
            </a:lvl1pPr>
            <a:lvl2pPr marL="914400" lvl="1" indent="-329469" algn="l">
              <a:lnSpc>
                <a:spcPct val="90000"/>
              </a:lnSpc>
              <a:spcBef>
                <a:spcPts val="353"/>
              </a:spcBef>
              <a:spcAft>
                <a:spcPts val="0"/>
              </a:spcAft>
              <a:buClr>
                <a:schemeClr val="dk1"/>
              </a:buClr>
              <a:buSzPts val="1589"/>
              <a:buChar char="•"/>
              <a:defRPr sz="1765"/>
            </a:lvl2pPr>
            <a:lvl3pPr marL="1371600" lvl="2" indent="-312667" algn="l">
              <a:lnSpc>
                <a:spcPct val="90000"/>
              </a:lnSpc>
              <a:spcBef>
                <a:spcPts val="294"/>
              </a:spcBef>
              <a:spcAft>
                <a:spcPts val="0"/>
              </a:spcAft>
              <a:buClr>
                <a:schemeClr val="dk1"/>
              </a:buClr>
              <a:buSzPts val="1324"/>
              <a:buChar char="•"/>
              <a:defRPr sz="1471"/>
            </a:lvl3pPr>
            <a:lvl4pPr marL="1828800" lvl="3" indent="-304266" algn="l">
              <a:lnSpc>
                <a:spcPct val="90000"/>
              </a:lnSpc>
              <a:spcBef>
                <a:spcPts val="265"/>
              </a:spcBef>
              <a:spcAft>
                <a:spcPts val="0"/>
              </a:spcAft>
              <a:buClr>
                <a:schemeClr val="dk1"/>
              </a:buClr>
              <a:buSzPts val="1192"/>
              <a:buChar char="•"/>
              <a:defRPr/>
            </a:lvl4pPr>
            <a:lvl5pPr marL="2286000" lvl="4" indent="-304266" algn="l">
              <a:lnSpc>
                <a:spcPct val="90000"/>
              </a:lnSpc>
              <a:spcBef>
                <a:spcPts val="265"/>
              </a:spcBef>
              <a:spcAft>
                <a:spcPts val="0"/>
              </a:spcAft>
              <a:buClr>
                <a:schemeClr val="dk1"/>
              </a:buClr>
              <a:buSzPts val="1192"/>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Title Only">
  <p:cSld name="Title Only">
    <p:spTree>
      <p:nvGrpSpPr>
        <p:cNvPr id="1" name="Shape 149"/>
        <p:cNvGrpSpPr/>
        <p:nvPr/>
      </p:nvGrpSpPr>
      <p:grpSpPr>
        <a:xfrm>
          <a:off x="0" y="0"/>
          <a:ext cx="0" cy="0"/>
          <a:chOff x="0" y="0"/>
          <a:chExt cx="0" cy="0"/>
        </a:xfrm>
      </p:grpSpPr>
      <p:sp>
        <p:nvSpPr>
          <p:cNvPr id="150" name="Google Shape;150;p126"/>
          <p:cNvSpPr txBox="1">
            <a:spLocks noGrp="1"/>
          </p:cNvSpPr>
          <p:nvPr>
            <p:ph type="title"/>
          </p:nvPr>
        </p:nvSpPr>
        <p:spPr>
          <a:xfrm>
            <a:off x="201930" y="217135"/>
            <a:ext cx="8741880" cy="674749"/>
          </a:xfrm>
          <a:prstGeom prst="rect">
            <a:avLst/>
          </a:prstGeom>
          <a:noFill/>
          <a:ln>
            <a:noFill/>
          </a:ln>
        </p:spPr>
        <p:txBody>
          <a:bodyPr spcFirstLastPara="1" wrap="square" lIns="146275" tIns="91400" rIns="146275" bIns="9140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Demo slide">
  <p:cSld name="Demo slide">
    <p:spTree>
      <p:nvGrpSpPr>
        <p:cNvPr id="1" name="Shape 151"/>
        <p:cNvGrpSpPr/>
        <p:nvPr/>
      </p:nvGrpSpPr>
      <p:grpSpPr>
        <a:xfrm>
          <a:off x="0" y="0"/>
          <a:ext cx="0" cy="0"/>
          <a:chOff x="0" y="0"/>
          <a:chExt cx="0" cy="0"/>
        </a:xfrm>
      </p:grpSpPr>
      <p:sp>
        <p:nvSpPr>
          <p:cNvPr id="152" name="Google Shape;152;p127"/>
          <p:cNvSpPr txBox="1">
            <a:spLocks noGrp="1"/>
          </p:cNvSpPr>
          <p:nvPr>
            <p:ph type="title"/>
          </p:nvPr>
        </p:nvSpPr>
        <p:spPr>
          <a:xfrm>
            <a:off x="201930" y="889769"/>
            <a:ext cx="7394337" cy="2023491"/>
          </a:xfrm>
          <a:prstGeom prst="rect">
            <a:avLst/>
          </a:prstGeom>
          <a:noFill/>
          <a:ln>
            <a:noFill/>
          </a:ln>
        </p:spPr>
        <p:txBody>
          <a:bodyPr spcFirstLastPara="1" wrap="square" lIns="146275" tIns="91400" rIns="146275" bIns="91400" anchor="t" anchorCtr="0">
            <a:noAutofit/>
          </a:bodyPr>
          <a:lstStyle>
            <a:lvl1pPr lvl="0" algn="l">
              <a:lnSpc>
                <a:spcPct val="90000"/>
              </a:lnSpc>
              <a:spcBef>
                <a:spcPts val="0"/>
              </a:spcBef>
              <a:spcAft>
                <a:spcPts val="0"/>
              </a:spcAft>
              <a:buClr>
                <a:schemeClr val="dk1"/>
              </a:buClr>
              <a:buSzPts val="5294"/>
              <a:buFont typeface="Quattrocento Sans"/>
              <a:buNone/>
              <a:defRPr sz="5294">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127"/>
          <p:cNvSpPr txBox="1">
            <a:spLocks noGrp="1"/>
          </p:cNvSpPr>
          <p:nvPr>
            <p:ph type="body" idx="1"/>
          </p:nvPr>
        </p:nvSpPr>
        <p:spPr>
          <a:xfrm>
            <a:off x="201932" y="2907960"/>
            <a:ext cx="7395505" cy="1345411"/>
          </a:xfrm>
          <a:prstGeom prst="rect">
            <a:avLst/>
          </a:prstGeom>
          <a:noFill/>
          <a:ln>
            <a:noFill/>
          </a:ln>
        </p:spPr>
        <p:txBody>
          <a:bodyPr spcFirstLastPara="1" wrap="square" lIns="182825" tIns="146275" rIns="182825" bIns="146275" anchor="t" anchorCtr="0">
            <a:noAutofit/>
          </a:bodyPr>
          <a:lstStyle>
            <a:lvl1pPr marL="457200" lvl="0" indent="-228600" algn="l">
              <a:lnSpc>
                <a:spcPct val="90000"/>
              </a:lnSpc>
              <a:spcBef>
                <a:spcPts val="0"/>
              </a:spcBef>
              <a:spcAft>
                <a:spcPts val="0"/>
              </a:spcAft>
              <a:buClr>
                <a:schemeClr val="dk1"/>
              </a:buClr>
              <a:buSzPts val="2448"/>
              <a:buNone/>
              <a:defRPr sz="2720">
                <a:solidFill>
                  <a:schemeClr val="dk1"/>
                </a:solidFill>
                <a:latin typeface="Quattrocento Sans"/>
                <a:ea typeface="Quattrocento Sans"/>
                <a:cs typeface="Quattrocento Sans"/>
                <a:sym typeface="Quattrocento Sans"/>
              </a:defRPr>
            </a:lvl1pPr>
            <a:lvl2pPr marL="914400" lvl="1" indent="-331469" algn="l">
              <a:lnSpc>
                <a:spcPct val="90000"/>
              </a:lnSpc>
              <a:spcBef>
                <a:spcPts val="360"/>
              </a:spcBef>
              <a:spcAft>
                <a:spcPts val="0"/>
              </a:spcAft>
              <a:buClr>
                <a:schemeClr val="dk1"/>
              </a:buClr>
              <a:buSzPts val="1620"/>
              <a:buChar char="•"/>
              <a:defRPr/>
            </a:lvl2pPr>
            <a:lvl3pPr marL="1371600" lvl="2" indent="-331469" algn="l">
              <a:lnSpc>
                <a:spcPct val="90000"/>
              </a:lnSpc>
              <a:spcBef>
                <a:spcPts val="360"/>
              </a:spcBef>
              <a:spcAft>
                <a:spcPts val="0"/>
              </a:spcAft>
              <a:buClr>
                <a:schemeClr val="dk1"/>
              </a:buClr>
              <a:buSzPts val="1620"/>
              <a:buChar char="•"/>
              <a:defRPr/>
            </a:lvl3pPr>
            <a:lvl4pPr marL="1828800" lvl="3" indent="-331469" algn="l">
              <a:lnSpc>
                <a:spcPct val="90000"/>
              </a:lnSpc>
              <a:spcBef>
                <a:spcPts val="360"/>
              </a:spcBef>
              <a:spcAft>
                <a:spcPts val="0"/>
              </a:spcAft>
              <a:buClr>
                <a:schemeClr val="dk1"/>
              </a:buClr>
              <a:buSzPts val="1620"/>
              <a:buChar char="•"/>
              <a:defRPr/>
            </a:lvl4pPr>
            <a:lvl5pPr marL="2286000" lvl="4" indent="-331470" algn="l">
              <a:lnSpc>
                <a:spcPct val="9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Video slide">
  <p:cSld name="Video slide">
    <p:spTree>
      <p:nvGrpSpPr>
        <p:cNvPr id="1" name="Shape 154"/>
        <p:cNvGrpSpPr/>
        <p:nvPr/>
      </p:nvGrpSpPr>
      <p:grpSpPr>
        <a:xfrm>
          <a:off x="0" y="0"/>
          <a:ext cx="0" cy="0"/>
          <a:chOff x="0" y="0"/>
          <a:chExt cx="0" cy="0"/>
        </a:xfrm>
      </p:grpSpPr>
      <p:sp>
        <p:nvSpPr>
          <p:cNvPr id="155" name="Google Shape;155;p128"/>
          <p:cNvSpPr txBox="1">
            <a:spLocks noGrp="1"/>
          </p:cNvSpPr>
          <p:nvPr>
            <p:ph type="title"/>
          </p:nvPr>
        </p:nvSpPr>
        <p:spPr>
          <a:xfrm>
            <a:off x="201930" y="889769"/>
            <a:ext cx="7394337" cy="2023491"/>
          </a:xfrm>
          <a:prstGeom prst="rect">
            <a:avLst/>
          </a:prstGeom>
          <a:noFill/>
          <a:ln>
            <a:noFill/>
          </a:ln>
        </p:spPr>
        <p:txBody>
          <a:bodyPr spcFirstLastPara="1" wrap="square" lIns="146275" tIns="91400" rIns="146275" bIns="91400" anchor="t" anchorCtr="0">
            <a:noAutofit/>
          </a:bodyPr>
          <a:lstStyle>
            <a:lvl1pPr lvl="0" algn="l">
              <a:lnSpc>
                <a:spcPct val="90000"/>
              </a:lnSpc>
              <a:spcBef>
                <a:spcPts val="0"/>
              </a:spcBef>
              <a:spcAft>
                <a:spcPts val="0"/>
              </a:spcAft>
              <a:buClr>
                <a:schemeClr val="dk1"/>
              </a:buClr>
              <a:buSzPts val="5294"/>
              <a:buFont typeface="Quattrocento Sans"/>
              <a:buNone/>
              <a:defRPr sz="5294" b="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G - Black">
  <p:cSld name="BG - Black">
    <p:spTree>
      <p:nvGrpSpPr>
        <p:cNvPr id="1" name="Shape 19"/>
        <p:cNvGrpSpPr/>
        <p:nvPr/>
      </p:nvGrpSpPr>
      <p:grpSpPr>
        <a:xfrm>
          <a:off x="0" y="0"/>
          <a:ext cx="0" cy="0"/>
          <a:chOff x="0" y="0"/>
          <a:chExt cx="0" cy="0"/>
        </a:xfrm>
      </p:grpSpPr>
      <p:sp>
        <p:nvSpPr>
          <p:cNvPr id="20" name="Google Shape;20;p62"/>
          <p:cNvSpPr txBox="1">
            <a:spLocks noGrp="1"/>
          </p:cNvSpPr>
          <p:nvPr>
            <p:ph type="sldNum" idx="12"/>
          </p:nvPr>
        </p:nvSpPr>
        <p:spPr>
          <a:xfrm>
            <a:off x="4484619" y="4905375"/>
            <a:ext cx="170000" cy="176213"/>
          </a:xfrm>
          <a:prstGeom prst="rect">
            <a:avLst/>
          </a:prstGeom>
          <a:noFill/>
          <a:ln>
            <a:noFill/>
          </a:ln>
        </p:spPr>
        <p:txBody>
          <a:bodyPr spcFirstLastPara="1" wrap="square" lIns="19050" tIns="19050" rIns="19050" bIns="19050" anchor="t" anchorCtr="0">
            <a:spAutoFit/>
          </a:bodyPr>
          <a:lstStyle>
            <a:lvl1pPr marL="0" marR="0" lvl="0"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Section Title Accent Color 1">
  <p:cSld name="Section Title Accent Color 1">
    <p:spTree>
      <p:nvGrpSpPr>
        <p:cNvPr id="1" name="Shape 156"/>
        <p:cNvGrpSpPr/>
        <p:nvPr/>
      </p:nvGrpSpPr>
      <p:grpSpPr>
        <a:xfrm>
          <a:off x="0" y="0"/>
          <a:ext cx="0" cy="0"/>
          <a:chOff x="0" y="0"/>
          <a:chExt cx="0" cy="0"/>
        </a:xfrm>
      </p:grpSpPr>
      <p:sp>
        <p:nvSpPr>
          <p:cNvPr id="157" name="Google Shape;157;p129"/>
          <p:cNvSpPr txBox="1">
            <a:spLocks noGrp="1"/>
          </p:cNvSpPr>
          <p:nvPr>
            <p:ph type="title"/>
          </p:nvPr>
        </p:nvSpPr>
        <p:spPr>
          <a:xfrm>
            <a:off x="201930" y="1563131"/>
            <a:ext cx="8740142" cy="917844"/>
          </a:xfrm>
          <a:prstGeom prst="rect">
            <a:avLst/>
          </a:prstGeom>
          <a:noFill/>
          <a:ln>
            <a:noFill/>
          </a:ln>
        </p:spPr>
        <p:txBody>
          <a:bodyPr spcFirstLastPara="1" wrap="square" lIns="146275" tIns="91400" rIns="146275" bIns="91400" anchor="t" anchorCtr="0">
            <a:spAutoFit/>
          </a:bodyPr>
          <a:lstStyle>
            <a:lvl1pPr lvl="0" algn="l">
              <a:lnSpc>
                <a:spcPct val="90000"/>
              </a:lnSpc>
              <a:spcBef>
                <a:spcPts val="0"/>
              </a:spcBef>
              <a:spcAft>
                <a:spcPts val="0"/>
              </a:spcAft>
              <a:buClr>
                <a:schemeClr val="dk1"/>
              </a:buClr>
              <a:buSzPts val="5294"/>
              <a:buFont typeface="Quattrocento Sans"/>
              <a:buNone/>
              <a:defRPr sz="5294">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Section Title Accent Color 2">
  <p:cSld name="Section Title Accent Color 2">
    <p:spTree>
      <p:nvGrpSpPr>
        <p:cNvPr id="1" name="Shape 158"/>
        <p:cNvGrpSpPr/>
        <p:nvPr/>
      </p:nvGrpSpPr>
      <p:grpSpPr>
        <a:xfrm>
          <a:off x="0" y="0"/>
          <a:ext cx="0" cy="0"/>
          <a:chOff x="0" y="0"/>
          <a:chExt cx="0" cy="0"/>
        </a:xfrm>
      </p:grpSpPr>
      <p:sp>
        <p:nvSpPr>
          <p:cNvPr id="159" name="Google Shape;159;p130"/>
          <p:cNvSpPr txBox="1">
            <a:spLocks noGrp="1"/>
          </p:cNvSpPr>
          <p:nvPr>
            <p:ph type="title"/>
          </p:nvPr>
        </p:nvSpPr>
        <p:spPr>
          <a:xfrm>
            <a:off x="201930" y="1563131"/>
            <a:ext cx="8740142" cy="917844"/>
          </a:xfrm>
          <a:prstGeom prst="rect">
            <a:avLst/>
          </a:prstGeom>
          <a:noFill/>
          <a:ln>
            <a:noFill/>
          </a:ln>
        </p:spPr>
        <p:txBody>
          <a:bodyPr spcFirstLastPara="1" wrap="square" lIns="146275" tIns="91400" rIns="146275" bIns="91400" anchor="t" anchorCtr="0">
            <a:spAutoFit/>
          </a:bodyPr>
          <a:lstStyle>
            <a:lvl1pPr lvl="0" algn="l">
              <a:lnSpc>
                <a:spcPct val="90000"/>
              </a:lnSpc>
              <a:spcBef>
                <a:spcPts val="0"/>
              </a:spcBef>
              <a:spcAft>
                <a:spcPts val="0"/>
              </a:spcAft>
              <a:buClr>
                <a:schemeClr val="dk1"/>
              </a:buClr>
              <a:buSzPts val="5294"/>
              <a:buFont typeface="Quattrocento Sans"/>
              <a:buNone/>
              <a:defRPr sz="5294">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Section Title Accent Color 3">
  <p:cSld name="Section Title Accent Color 3">
    <p:spTree>
      <p:nvGrpSpPr>
        <p:cNvPr id="1" name="Shape 160"/>
        <p:cNvGrpSpPr/>
        <p:nvPr/>
      </p:nvGrpSpPr>
      <p:grpSpPr>
        <a:xfrm>
          <a:off x="0" y="0"/>
          <a:ext cx="0" cy="0"/>
          <a:chOff x="0" y="0"/>
          <a:chExt cx="0" cy="0"/>
        </a:xfrm>
      </p:grpSpPr>
      <p:sp>
        <p:nvSpPr>
          <p:cNvPr id="161" name="Google Shape;161;p131"/>
          <p:cNvSpPr txBox="1">
            <a:spLocks noGrp="1"/>
          </p:cNvSpPr>
          <p:nvPr>
            <p:ph type="title"/>
          </p:nvPr>
        </p:nvSpPr>
        <p:spPr>
          <a:xfrm>
            <a:off x="201930" y="1563131"/>
            <a:ext cx="8740142" cy="917844"/>
          </a:xfrm>
          <a:prstGeom prst="rect">
            <a:avLst/>
          </a:prstGeom>
          <a:noFill/>
          <a:ln>
            <a:noFill/>
          </a:ln>
        </p:spPr>
        <p:txBody>
          <a:bodyPr spcFirstLastPara="1" wrap="square" lIns="146275" tIns="91400" rIns="146275" bIns="91400" anchor="t" anchorCtr="0">
            <a:spAutoFit/>
          </a:bodyPr>
          <a:lstStyle>
            <a:lvl1pPr lvl="0" algn="l">
              <a:lnSpc>
                <a:spcPct val="90000"/>
              </a:lnSpc>
              <a:spcBef>
                <a:spcPts val="0"/>
              </a:spcBef>
              <a:spcAft>
                <a:spcPts val="0"/>
              </a:spcAft>
              <a:buClr>
                <a:schemeClr val="dk1"/>
              </a:buClr>
              <a:buSzPts val="5294"/>
              <a:buFont typeface="Quattrocento Sans"/>
              <a:buNone/>
              <a:defRPr sz="5294">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62"/>
        <p:cNvGrpSpPr/>
        <p:nvPr/>
      </p:nvGrpSpPr>
      <p:grpSpPr>
        <a:xfrm>
          <a:off x="0" y="0"/>
          <a:ext cx="0" cy="0"/>
          <a:chOff x="0" y="0"/>
          <a:chExt cx="0" cy="0"/>
        </a:xfrm>
      </p:grpSpPr>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Blank Accent Color 1">
  <p:cSld name="Blank Accent Color 1">
    <p:spTree>
      <p:nvGrpSpPr>
        <p:cNvPr id="1" name="Shape 163"/>
        <p:cNvGrpSpPr/>
        <p:nvPr/>
      </p:nvGrpSpPr>
      <p:grpSpPr>
        <a:xfrm>
          <a:off x="0" y="0"/>
          <a:ext cx="0" cy="0"/>
          <a:chOff x="0" y="0"/>
          <a:chExt cx="0" cy="0"/>
        </a:xfrm>
      </p:grpSpPr>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Blank Accent Color 2">
  <p:cSld name="Blank Accent Color 2">
    <p:spTree>
      <p:nvGrpSpPr>
        <p:cNvPr id="1" name="Shape 164"/>
        <p:cNvGrpSpPr/>
        <p:nvPr/>
      </p:nvGrpSpPr>
      <p:grpSpPr>
        <a:xfrm>
          <a:off x="0" y="0"/>
          <a:ext cx="0" cy="0"/>
          <a:chOff x="0" y="0"/>
          <a:chExt cx="0" cy="0"/>
        </a:xfrm>
      </p:grpSpPr>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Blank Accent Color 3">
  <p:cSld name="Blank Accent Color 3">
    <p:spTree>
      <p:nvGrpSpPr>
        <p:cNvPr id="1" name="Shape 165"/>
        <p:cNvGrpSpPr/>
        <p:nvPr/>
      </p:nvGrpSpPr>
      <p:grpSpPr>
        <a:xfrm>
          <a:off x="0" y="0"/>
          <a:ext cx="0" cy="0"/>
          <a:chOff x="0" y="0"/>
          <a:chExt cx="0" cy="0"/>
        </a:xfrm>
      </p:grpSpPr>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Developer Code Layout">
  <p:cSld name="Developer Code Layout">
    <p:spTree>
      <p:nvGrpSpPr>
        <p:cNvPr id="1" name="Shape 166"/>
        <p:cNvGrpSpPr/>
        <p:nvPr/>
      </p:nvGrpSpPr>
      <p:grpSpPr>
        <a:xfrm>
          <a:off x="0" y="0"/>
          <a:ext cx="0" cy="0"/>
          <a:chOff x="0" y="0"/>
          <a:chExt cx="0" cy="0"/>
        </a:xfrm>
      </p:grpSpPr>
      <p:sp>
        <p:nvSpPr>
          <p:cNvPr id="167" name="Google Shape;167;p136"/>
          <p:cNvSpPr txBox="1">
            <a:spLocks noGrp="1"/>
          </p:cNvSpPr>
          <p:nvPr>
            <p:ph type="title"/>
          </p:nvPr>
        </p:nvSpPr>
        <p:spPr>
          <a:xfrm>
            <a:off x="201930" y="217135"/>
            <a:ext cx="8741880" cy="674749"/>
          </a:xfrm>
          <a:prstGeom prst="rect">
            <a:avLst/>
          </a:prstGeom>
          <a:noFill/>
          <a:ln>
            <a:noFill/>
          </a:ln>
        </p:spPr>
        <p:txBody>
          <a:bodyPr spcFirstLastPara="1" wrap="square" lIns="146275" tIns="91400" rIns="146275" bIns="91400" anchor="t" anchorCtr="0">
            <a:noAutofit/>
          </a:bodyPr>
          <a:lstStyle>
            <a:lvl1pPr lvl="0" algn="l">
              <a:lnSpc>
                <a:spcPct val="90000"/>
              </a:lnSpc>
              <a:spcBef>
                <a:spcPts val="0"/>
              </a:spcBef>
              <a:spcAft>
                <a:spcPts val="0"/>
              </a:spcAft>
              <a:buClr>
                <a:schemeClr val="dk1"/>
              </a:buClr>
              <a:buSzPts val="3529"/>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8" name="Google Shape;168;p136"/>
          <p:cNvSpPr/>
          <p:nvPr/>
        </p:nvSpPr>
        <p:spPr>
          <a:xfrm>
            <a:off x="1" y="891882"/>
            <a:ext cx="9144000" cy="4251618"/>
          </a:xfrm>
          <a:prstGeom prst="rect">
            <a:avLst/>
          </a:prstGeom>
          <a:solidFill>
            <a:srgbClr val="FFFFFF"/>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324" b="0" i="0" u="none" strike="noStrike" cap="none">
              <a:solidFill>
                <a:srgbClr val="FFFFFF"/>
              </a:solidFill>
              <a:latin typeface="Arial"/>
              <a:ea typeface="Arial"/>
              <a:cs typeface="Arial"/>
              <a:sym typeface="Arial"/>
            </a:endParaRPr>
          </a:p>
        </p:txBody>
      </p:sp>
      <p:sp>
        <p:nvSpPr>
          <p:cNvPr id="169" name="Google Shape;169;p136"/>
          <p:cNvSpPr txBox="1">
            <a:spLocks noGrp="1"/>
          </p:cNvSpPr>
          <p:nvPr>
            <p:ph type="body" idx="1"/>
          </p:nvPr>
        </p:nvSpPr>
        <p:spPr>
          <a:xfrm>
            <a:off x="201931" y="897993"/>
            <a:ext cx="8740142" cy="1516661"/>
          </a:xfrm>
          <a:prstGeom prst="rect">
            <a:avLst/>
          </a:prstGeom>
          <a:noFill/>
          <a:ln>
            <a:noFill/>
          </a:ln>
        </p:spPr>
        <p:txBody>
          <a:bodyPr spcFirstLastPara="1" wrap="square" lIns="146275" tIns="91400" rIns="146275" bIns="91400" anchor="t" anchorCtr="0">
            <a:spAutoFit/>
          </a:bodyPr>
          <a:lstStyle>
            <a:lvl1pPr marL="457200" lvl="0" indent="-228600" algn="l">
              <a:lnSpc>
                <a:spcPct val="90000"/>
              </a:lnSpc>
              <a:spcBef>
                <a:spcPts val="485"/>
              </a:spcBef>
              <a:spcAft>
                <a:spcPts val="0"/>
              </a:spcAft>
              <a:buClr>
                <a:srgbClr val="000000"/>
              </a:buClr>
              <a:buSzPts val="2183"/>
              <a:buNone/>
              <a:defRPr sz="2426">
                <a:solidFill>
                  <a:srgbClr val="000000"/>
                </a:solidFill>
                <a:latin typeface="Consolas"/>
                <a:ea typeface="Consolas"/>
                <a:cs typeface="Consolas"/>
                <a:sym typeface="Consolas"/>
              </a:defRPr>
            </a:lvl1pPr>
            <a:lvl2pPr marL="914400" lvl="1" indent="-228600" algn="l">
              <a:lnSpc>
                <a:spcPct val="90000"/>
              </a:lnSpc>
              <a:spcBef>
                <a:spcPts val="353"/>
              </a:spcBef>
              <a:spcAft>
                <a:spcPts val="0"/>
              </a:spcAft>
              <a:buClr>
                <a:srgbClr val="000000"/>
              </a:buClr>
              <a:buSzPts val="1589"/>
              <a:buNone/>
              <a:defRPr>
                <a:solidFill>
                  <a:srgbClr val="000000"/>
                </a:solidFill>
                <a:latin typeface="Consolas"/>
                <a:ea typeface="Consolas"/>
                <a:cs typeface="Consolas"/>
                <a:sym typeface="Consolas"/>
              </a:defRPr>
            </a:lvl2pPr>
            <a:lvl3pPr marL="1371600" lvl="2" indent="-228600" algn="l">
              <a:lnSpc>
                <a:spcPct val="90000"/>
              </a:lnSpc>
              <a:spcBef>
                <a:spcPts val="294"/>
              </a:spcBef>
              <a:spcAft>
                <a:spcPts val="0"/>
              </a:spcAft>
              <a:buClr>
                <a:srgbClr val="000000"/>
              </a:buClr>
              <a:buSzPts val="1324"/>
              <a:buNone/>
              <a:defRPr>
                <a:solidFill>
                  <a:srgbClr val="000000"/>
                </a:solidFill>
                <a:latin typeface="Consolas"/>
                <a:ea typeface="Consolas"/>
                <a:cs typeface="Consolas"/>
                <a:sym typeface="Consolas"/>
              </a:defRPr>
            </a:lvl3pPr>
            <a:lvl4pPr marL="1828800" lvl="3" indent="-228600" algn="l">
              <a:lnSpc>
                <a:spcPct val="90000"/>
              </a:lnSpc>
              <a:spcBef>
                <a:spcPts val="265"/>
              </a:spcBef>
              <a:spcAft>
                <a:spcPts val="0"/>
              </a:spcAft>
              <a:buClr>
                <a:srgbClr val="000000"/>
              </a:buClr>
              <a:buSzPts val="1192"/>
              <a:buNone/>
              <a:defRPr>
                <a:solidFill>
                  <a:srgbClr val="000000"/>
                </a:solidFill>
                <a:latin typeface="Consolas"/>
                <a:ea typeface="Consolas"/>
                <a:cs typeface="Consolas"/>
                <a:sym typeface="Consolas"/>
              </a:defRPr>
            </a:lvl4pPr>
            <a:lvl5pPr marL="2286000" lvl="4" indent="-228600" algn="l">
              <a:lnSpc>
                <a:spcPct val="90000"/>
              </a:lnSpc>
              <a:spcBef>
                <a:spcPts val="265"/>
              </a:spcBef>
              <a:spcAft>
                <a:spcPts val="0"/>
              </a:spcAft>
              <a:buClr>
                <a:srgbClr val="000000"/>
              </a:buClr>
              <a:buSzPts val="1192"/>
              <a:buNone/>
              <a:defRPr>
                <a:solidFill>
                  <a:srgbClr val="000000"/>
                </a:solidFill>
                <a:latin typeface="Consolas"/>
                <a:ea typeface="Consolas"/>
                <a:cs typeface="Consolas"/>
                <a:sym typeface="Consola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Closing logo slide">
  <p:cSld name="Closing logo slide">
    <p:spTree>
      <p:nvGrpSpPr>
        <p:cNvPr id="1" name="Shape 170"/>
        <p:cNvGrpSpPr/>
        <p:nvPr/>
      </p:nvGrpSpPr>
      <p:grpSpPr>
        <a:xfrm>
          <a:off x="0" y="0"/>
          <a:ext cx="0" cy="0"/>
          <a:chOff x="0" y="0"/>
          <a:chExt cx="0" cy="0"/>
        </a:xfrm>
      </p:grpSpPr>
      <p:sp>
        <p:nvSpPr>
          <p:cNvPr id="171" name="Google Shape;171;p137"/>
          <p:cNvSpPr txBox="1"/>
          <p:nvPr/>
        </p:nvSpPr>
        <p:spPr>
          <a:xfrm>
            <a:off x="201932" y="4627545"/>
            <a:ext cx="8717498" cy="296453"/>
          </a:xfrm>
          <a:prstGeom prst="rect">
            <a:avLst/>
          </a:prstGeom>
          <a:noFill/>
          <a:ln>
            <a:noFill/>
          </a:ln>
        </p:spPr>
        <p:txBody>
          <a:bodyPr spcFirstLastPara="1" wrap="square" lIns="134425" tIns="107550" rIns="134425" bIns="107550" anchor="t" anchorCtr="0">
            <a:spAutoFit/>
          </a:bodyPr>
          <a:lstStyle/>
          <a:p>
            <a:pPr marL="0" marR="0" lvl="0" indent="0" algn="l" rtl="0">
              <a:lnSpc>
                <a:spcPct val="100000"/>
              </a:lnSpc>
              <a:spcBef>
                <a:spcPts val="0"/>
              </a:spcBef>
              <a:spcAft>
                <a:spcPts val="0"/>
              </a:spcAft>
              <a:buNone/>
            </a:pPr>
            <a:r>
              <a:rPr lang="en" sz="515" b="0" i="0" u="none" strike="noStrike" cap="none">
                <a:solidFill>
                  <a:schemeClr val="dk1"/>
                </a:solidFill>
                <a:latin typeface="Arial"/>
                <a:ea typeface="Arial"/>
                <a:cs typeface="Arial"/>
                <a:sym typeface="Arial"/>
              </a:rPr>
              <a:t>© 2014 Microsoft Corporation. All rights reserved. </a:t>
            </a:r>
            <a:endParaRPr/>
          </a:p>
        </p:txBody>
      </p:sp>
      <p:pic>
        <p:nvPicPr>
          <p:cNvPr id="172" name="Google Shape;172;p137"/>
          <p:cNvPicPr preferRelativeResize="0"/>
          <p:nvPr/>
        </p:nvPicPr>
        <p:blipFill rotWithShape="1">
          <a:blip r:embed="rId2">
            <a:alphaModFix/>
          </a:blip>
          <a:srcRect/>
          <a:stretch/>
        </p:blipFill>
        <p:spPr>
          <a:xfrm>
            <a:off x="2218885" y="2207741"/>
            <a:ext cx="2410533" cy="518021"/>
          </a:xfrm>
          <a:prstGeom prst="rect">
            <a:avLst/>
          </a:prstGeom>
          <a:noFill/>
          <a:ln>
            <a:noFill/>
          </a:ln>
        </p:spPr>
      </p:pic>
      <p:pic>
        <p:nvPicPr>
          <p:cNvPr id="173" name="Google Shape;173;p137" descr="Pivotal_Teal_RGB.eps"/>
          <p:cNvPicPr preferRelativeResize="0"/>
          <p:nvPr/>
        </p:nvPicPr>
        <p:blipFill rotWithShape="1">
          <a:blip r:embed="rId3">
            <a:alphaModFix/>
          </a:blip>
          <a:srcRect/>
          <a:stretch/>
        </p:blipFill>
        <p:spPr>
          <a:xfrm>
            <a:off x="33851" y="2011406"/>
            <a:ext cx="2327312" cy="910688"/>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Black Notes slide Layout">
  <p:cSld name="Black Notes slide Layout">
    <p:spTree>
      <p:nvGrpSpPr>
        <p:cNvPr id="1" name="Shape 174"/>
        <p:cNvGrpSpPr/>
        <p:nvPr/>
      </p:nvGrpSpPr>
      <p:grpSpPr>
        <a:xfrm>
          <a:off x="0" y="0"/>
          <a:ext cx="0" cy="0"/>
          <a:chOff x="0" y="0"/>
          <a:chExt cx="0" cy="0"/>
        </a:xfrm>
      </p:grpSpPr>
      <p:sp>
        <p:nvSpPr>
          <p:cNvPr id="175" name="Google Shape;175;p138"/>
          <p:cNvSpPr txBox="1">
            <a:spLocks noGrp="1"/>
          </p:cNvSpPr>
          <p:nvPr>
            <p:ph type="body" idx="1"/>
          </p:nvPr>
        </p:nvSpPr>
        <p:spPr>
          <a:xfrm>
            <a:off x="201930" y="891882"/>
            <a:ext cx="8740142" cy="1830914"/>
          </a:xfrm>
          <a:prstGeom prst="rect">
            <a:avLst/>
          </a:prstGeom>
          <a:noFill/>
          <a:ln>
            <a:noFill/>
          </a:ln>
        </p:spPr>
        <p:txBody>
          <a:bodyPr spcFirstLastPara="1" wrap="square" lIns="146275" tIns="91400" rIns="146275" bIns="91400" anchor="t" anchorCtr="0">
            <a:spAutoFit/>
          </a:bodyPr>
          <a:lstStyle>
            <a:lvl1pPr marL="457200" lvl="0" indent="-384048" algn="l">
              <a:lnSpc>
                <a:spcPct val="90000"/>
              </a:lnSpc>
              <a:spcBef>
                <a:spcPts val="544"/>
              </a:spcBef>
              <a:spcAft>
                <a:spcPts val="0"/>
              </a:spcAft>
              <a:buClr>
                <a:schemeClr val="dk1"/>
              </a:buClr>
              <a:buSzPts val="2448"/>
              <a:buFont typeface="Arial"/>
              <a:buChar char="•"/>
              <a:defRPr sz="2720">
                <a:solidFill>
                  <a:schemeClr val="dk1"/>
                </a:solidFill>
                <a:latin typeface="Quattrocento Sans"/>
                <a:ea typeface="Quattrocento Sans"/>
                <a:cs typeface="Quattrocento Sans"/>
                <a:sym typeface="Quattrocento Sans"/>
              </a:defRPr>
            </a:lvl1pPr>
            <a:lvl2pPr marL="914400" lvl="1" indent="-358844" algn="l">
              <a:lnSpc>
                <a:spcPct val="90000"/>
              </a:lnSpc>
              <a:spcBef>
                <a:spcPts val="456"/>
              </a:spcBef>
              <a:spcAft>
                <a:spcPts val="0"/>
              </a:spcAft>
              <a:buClr>
                <a:schemeClr val="dk1"/>
              </a:buClr>
              <a:buSzPts val="2051"/>
              <a:buFont typeface="Arial"/>
              <a:buChar char="•"/>
              <a:defRPr sz="2279">
                <a:solidFill>
                  <a:schemeClr val="dk1"/>
                </a:solidFill>
                <a:latin typeface="Quattrocento Sans"/>
                <a:ea typeface="Quattrocento Sans"/>
                <a:cs typeface="Quattrocento Sans"/>
                <a:sym typeface="Quattrocento Sans"/>
              </a:defRPr>
            </a:lvl2pPr>
            <a:lvl3pPr marL="1371600" lvl="2" indent="-342042" algn="l">
              <a:lnSpc>
                <a:spcPct val="90000"/>
              </a:lnSpc>
              <a:spcBef>
                <a:spcPts val="397"/>
              </a:spcBef>
              <a:spcAft>
                <a:spcPts val="0"/>
              </a:spcAft>
              <a:buClr>
                <a:schemeClr val="dk1"/>
              </a:buClr>
              <a:buSzPts val="1787"/>
              <a:buFont typeface="Arial"/>
              <a:buChar char="•"/>
              <a:defRPr sz="1985">
                <a:solidFill>
                  <a:schemeClr val="dk1"/>
                </a:solidFill>
                <a:latin typeface="Quattrocento Sans"/>
                <a:ea typeface="Quattrocento Sans"/>
                <a:cs typeface="Quattrocento Sans"/>
                <a:sym typeface="Quattrocento Sans"/>
              </a:defRPr>
            </a:lvl3pPr>
            <a:lvl4pPr marL="1828800" lvl="3" indent="-329469" algn="l">
              <a:lnSpc>
                <a:spcPct val="90000"/>
              </a:lnSpc>
              <a:spcBef>
                <a:spcPts val="353"/>
              </a:spcBef>
              <a:spcAft>
                <a:spcPts val="0"/>
              </a:spcAft>
              <a:buClr>
                <a:schemeClr val="dk1"/>
              </a:buClr>
              <a:buSzPts val="1589"/>
              <a:buFont typeface="Arial"/>
              <a:buChar char="•"/>
              <a:defRPr sz="1765">
                <a:solidFill>
                  <a:schemeClr val="dk1"/>
                </a:solidFill>
                <a:latin typeface="Quattrocento Sans"/>
                <a:ea typeface="Quattrocento Sans"/>
                <a:cs typeface="Quattrocento Sans"/>
                <a:sym typeface="Quattrocento Sans"/>
              </a:defRPr>
            </a:lvl4pPr>
            <a:lvl5pPr marL="2286000" lvl="4" indent="-312667" algn="l">
              <a:lnSpc>
                <a:spcPct val="90000"/>
              </a:lnSpc>
              <a:spcBef>
                <a:spcPts val="294"/>
              </a:spcBef>
              <a:spcAft>
                <a:spcPts val="0"/>
              </a:spcAft>
              <a:buClr>
                <a:schemeClr val="dk1"/>
              </a:buClr>
              <a:buSzPts val="1324"/>
              <a:buFont typeface="Arial"/>
              <a:buChar char="•"/>
              <a:defRPr sz="1471">
                <a:solidFill>
                  <a:schemeClr val="dk1"/>
                </a:solidFill>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6" name="Google Shape;176;p138"/>
          <p:cNvSpPr txBox="1">
            <a:spLocks noGrp="1"/>
          </p:cNvSpPr>
          <p:nvPr>
            <p:ph type="body" idx="2"/>
          </p:nvPr>
        </p:nvSpPr>
        <p:spPr>
          <a:xfrm>
            <a:off x="2" y="4679158"/>
            <a:ext cx="9144001" cy="464345"/>
          </a:xfrm>
          <a:prstGeom prst="rect">
            <a:avLst/>
          </a:prstGeom>
          <a:solidFill>
            <a:srgbClr val="FFFF99"/>
          </a:solidFill>
          <a:ln>
            <a:noFill/>
          </a:ln>
        </p:spPr>
        <p:txBody>
          <a:bodyPr spcFirstLastPara="1" wrap="square" lIns="155425" tIns="77700" rIns="155425" bIns="77700" anchor="b" anchorCtr="0">
            <a:noAutofit/>
          </a:bodyPr>
          <a:lstStyle>
            <a:lvl1pPr marL="457200" lvl="0" indent="-228600" algn="r">
              <a:lnSpc>
                <a:spcPct val="90000"/>
              </a:lnSpc>
              <a:spcBef>
                <a:spcPts val="544"/>
              </a:spcBef>
              <a:spcAft>
                <a:spcPts val="0"/>
              </a:spcAft>
              <a:buClr>
                <a:srgbClr val="000000"/>
              </a:buClr>
              <a:buSzPts val="2448"/>
              <a:buFont typeface="Arial"/>
              <a:buNone/>
              <a:defRPr sz="2720">
                <a:solidFill>
                  <a:srgbClr val="000000"/>
                </a:solidFill>
                <a:latin typeface="Quattrocento Sans"/>
                <a:ea typeface="Quattrocento Sans"/>
                <a:cs typeface="Quattrocento Sans"/>
                <a:sym typeface="Quattrocento Sans"/>
              </a:defRPr>
            </a:lvl1pPr>
            <a:lvl2pPr marL="914400" lvl="1" indent="-331469" algn="l">
              <a:lnSpc>
                <a:spcPct val="90000"/>
              </a:lnSpc>
              <a:spcBef>
                <a:spcPts val="360"/>
              </a:spcBef>
              <a:spcAft>
                <a:spcPts val="0"/>
              </a:spcAft>
              <a:buClr>
                <a:schemeClr val="dk1"/>
              </a:buClr>
              <a:buSzPts val="1620"/>
              <a:buChar char="•"/>
              <a:defRPr/>
            </a:lvl2pPr>
            <a:lvl3pPr marL="1371600" lvl="2" indent="-331469" algn="l">
              <a:lnSpc>
                <a:spcPct val="90000"/>
              </a:lnSpc>
              <a:spcBef>
                <a:spcPts val="360"/>
              </a:spcBef>
              <a:spcAft>
                <a:spcPts val="0"/>
              </a:spcAft>
              <a:buClr>
                <a:schemeClr val="dk1"/>
              </a:buClr>
              <a:buSzPts val="1620"/>
              <a:buChar char="•"/>
              <a:defRPr/>
            </a:lvl3pPr>
            <a:lvl4pPr marL="1828800" lvl="3" indent="-331469" algn="l">
              <a:lnSpc>
                <a:spcPct val="90000"/>
              </a:lnSpc>
              <a:spcBef>
                <a:spcPts val="360"/>
              </a:spcBef>
              <a:spcAft>
                <a:spcPts val="0"/>
              </a:spcAft>
              <a:buClr>
                <a:schemeClr val="dk1"/>
              </a:buClr>
              <a:buSzPts val="1620"/>
              <a:buChar char="•"/>
              <a:defRPr/>
            </a:lvl4pPr>
            <a:lvl5pPr marL="2286000" lvl="4" indent="-331470" algn="l">
              <a:lnSpc>
                <a:spcPct val="9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7" name="Google Shape;177;p138"/>
          <p:cNvSpPr txBox="1">
            <a:spLocks noGrp="1"/>
          </p:cNvSpPr>
          <p:nvPr>
            <p:ph type="title"/>
          </p:nvPr>
        </p:nvSpPr>
        <p:spPr>
          <a:xfrm>
            <a:off x="201930" y="217135"/>
            <a:ext cx="8741880" cy="674749"/>
          </a:xfrm>
          <a:prstGeom prst="rect">
            <a:avLst/>
          </a:prstGeom>
          <a:noFill/>
          <a:ln>
            <a:noFill/>
          </a:ln>
        </p:spPr>
        <p:txBody>
          <a:bodyPr spcFirstLastPara="1" wrap="square" lIns="146275" tIns="91400" rIns="146275" bIns="91400" anchor="t" anchorCtr="0">
            <a:noAutofit/>
          </a:bodyPr>
          <a:lstStyle>
            <a:lvl1pPr lvl="0" algn="l">
              <a:lnSpc>
                <a:spcPct val="90000"/>
              </a:lnSpc>
              <a:spcBef>
                <a:spcPts val="0"/>
              </a:spcBef>
              <a:spcAft>
                <a:spcPts val="0"/>
              </a:spcAft>
              <a:buClr>
                <a:schemeClr val="dk1"/>
              </a:buClr>
              <a:buSzPts val="3529"/>
              <a:buFont typeface="Quattrocento Sans"/>
              <a:buNone/>
              <a:defRPr>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1 - Purple">
  <p:cSld name="Divider 1 - Purple">
    <p:spTree>
      <p:nvGrpSpPr>
        <p:cNvPr id="1" name="Shape 21"/>
        <p:cNvGrpSpPr/>
        <p:nvPr/>
      </p:nvGrpSpPr>
      <p:grpSpPr>
        <a:xfrm>
          <a:off x="0" y="0"/>
          <a:ext cx="0" cy="0"/>
          <a:chOff x="0" y="0"/>
          <a:chExt cx="0" cy="0"/>
        </a:xfrm>
      </p:grpSpPr>
      <p:sp>
        <p:nvSpPr>
          <p:cNvPr id="22" name="Google Shape;22;p67"/>
          <p:cNvSpPr/>
          <p:nvPr/>
        </p:nvSpPr>
        <p:spPr>
          <a:xfrm rot="-7452664">
            <a:off x="2181291" y="-3679734"/>
            <a:ext cx="5195927" cy="12407719"/>
          </a:xfrm>
          <a:prstGeom prst="rect">
            <a:avLst/>
          </a:prstGeom>
          <a:gradFill>
            <a:gsLst>
              <a:gs pos="0">
                <a:srgbClr val="311354"/>
              </a:gs>
              <a:gs pos="100000">
                <a:srgbClr val="000000"/>
              </a:gs>
            </a:gsLst>
            <a:lin ang="5400000" scaled="0"/>
          </a:gradFill>
          <a:ln w="76200" cap="flat" cmpd="sng">
            <a:solidFill>
              <a:srgbClr val="8735E0"/>
            </a:solidFill>
            <a:prstDash val="solid"/>
            <a:miter lim="400000"/>
            <a:headEnd type="none" w="sm" len="sm"/>
            <a:tailEnd type="none" w="sm" len="sm"/>
          </a:ln>
          <a:effectLst>
            <a:outerShdw blurRad="1270000" rotWithShape="0">
              <a:srgbClr val="8735E0"/>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FFFFFF"/>
              </a:solidFill>
              <a:latin typeface="Helvetica Neue"/>
              <a:ea typeface="Helvetica Neue"/>
              <a:cs typeface="Helvetica Neue"/>
              <a:sym typeface="Helvetica Neue"/>
            </a:endParaRPr>
          </a:p>
        </p:txBody>
      </p:sp>
      <p:sp>
        <p:nvSpPr>
          <p:cNvPr id="23" name="Google Shape;23;p67"/>
          <p:cNvSpPr txBox="1">
            <a:spLocks noGrp="1"/>
          </p:cNvSpPr>
          <p:nvPr>
            <p:ph type="sldNum" idx="12"/>
          </p:nvPr>
        </p:nvSpPr>
        <p:spPr>
          <a:xfrm>
            <a:off x="4484619" y="4905375"/>
            <a:ext cx="170000" cy="176213"/>
          </a:xfrm>
          <a:prstGeom prst="rect">
            <a:avLst/>
          </a:prstGeom>
          <a:noFill/>
          <a:ln>
            <a:noFill/>
          </a:ln>
        </p:spPr>
        <p:txBody>
          <a:bodyPr spcFirstLastPara="1" wrap="square" lIns="19050" tIns="19050" rIns="19050" bIns="19050" anchor="t" anchorCtr="0">
            <a:spAutoFit/>
          </a:bodyPr>
          <a:lstStyle>
            <a:lvl1pPr marL="0" marR="0" lvl="0"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6_Blank">
  <p:cSld name="6_Blank">
    <p:spTree>
      <p:nvGrpSpPr>
        <p:cNvPr id="1" name="Shape 178"/>
        <p:cNvGrpSpPr/>
        <p:nvPr/>
      </p:nvGrpSpPr>
      <p:grpSpPr>
        <a:xfrm>
          <a:off x="0" y="0"/>
          <a:ext cx="0" cy="0"/>
          <a:chOff x="0" y="0"/>
          <a:chExt cx="0" cy="0"/>
        </a:xfrm>
      </p:grpSpPr>
      <p:sp>
        <p:nvSpPr>
          <p:cNvPr id="179" name="Google Shape;179;p139"/>
          <p:cNvSpPr/>
          <p:nvPr/>
        </p:nvSpPr>
        <p:spPr>
          <a:xfrm>
            <a:off x="114300" y="112014"/>
            <a:ext cx="8915400" cy="4919472"/>
          </a:xfrm>
          <a:prstGeom prst="rect">
            <a:avLst/>
          </a:prstGeom>
          <a:solidFill>
            <a:srgbClr val="6A33A9"/>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765"/>
              <a:buFont typeface="Arial"/>
              <a:buNone/>
            </a:pPr>
            <a:endParaRPr sz="1765" b="0" i="0" u="none" strike="noStrike" cap="none">
              <a:solidFill>
                <a:schemeClr val="lt1"/>
              </a:solidFill>
              <a:latin typeface="Arial"/>
              <a:ea typeface="Arial"/>
              <a:cs typeface="Arial"/>
              <a:sym typeface="Arial"/>
            </a:endParaRPr>
          </a:p>
        </p:txBody>
      </p:sp>
      <p:sp>
        <p:nvSpPr>
          <p:cNvPr id="180" name="Google Shape;180;p139"/>
          <p:cNvSpPr txBox="1">
            <a:spLocks noGrp="1"/>
          </p:cNvSpPr>
          <p:nvPr>
            <p:ph type="body" idx="1"/>
          </p:nvPr>
        </p:nvSpPr>
        <p:spPr>
          <a:xfrm>
            <a:off x="411480" y="347475"/>
            <a:ext cx="5303520" cy="327169"/>
          </a:xfrm>
          <a:prstGeom prst="rect">
            <a:avLst/>
          </a:prstGeom>
          <a:noFill/>
          <a:ln>
            <a:noFill/>
          </a:ln>
        </p:spPr>
        <p:txBody>
          <a:bodyPr spcFirstLastPara="1" wrap="square" lIns="0" tIns="91400" rIns="146275" bIns="91400" anchor="t" anchorCtr="0">
            <a:spAutoFit/>
          </a:bodyPr>
          <a:lstStyle>
            <a:lvl1pPr marL="457200" lvl="0" indent="-228600" algn="l">
              <a:lnSpc>
                <a:spcPct val="90000"/>
              </a:lnSpc>
              <a:spcBef>
                <a:spcPts val="206"/>
              </a:spcBef>
              <a:spcAft>
                <a:spcPts val="0"/>
              </a:spcAft>
              <a:buClr>
                <a:srgbClr val="199F80"/>
              </a:buClr>
              <a:buSzPts val="926"/>
              <a:buNone/>
              <a:defRPr sz="1029" b="1">
                <a:solidFill>
                  <a:srgbClr val="199F80"/>
                </a:solidFill>
              </a:defRPr>
            </a:lvl1pPr>
            <a:lvl2pPr marL="914400" lvl="1" indent="-228600" algn="l">
              <a:lnSpc>
                <a:spcPct val="90000"/>
              </a:lnSpc>
              <a:spcBef>
                <a:spcPts val="206"/>
              </a:spcBef>
              <a:spcAft>
                <a:spcPts val="0"/>
              </a:spcAft>
              <a:buClr>
                <a:schemeClr val="accent2"/>
              </a:buClr>
              <a:buSzPts val="926"/>
              <a:buNone/>
              <a:defRPr sz="1029" b="1">
                <a:solidFill>
                  <a:schemeClr val="accent2"/>
                </a:solidFill>
              </a:defRPr>
            </a:lvl2pPr>
            <a:lvl3pPr marL="1371600" lvl="2" indent="-228600" algn="l">
              <a:lnSpc>
                <a:spcPct val="90000"/>
              </a:lnSpc>
              <a:spcBef>
                <a:spcPts val="206"/>
              </a:spcBef>
              <a:spcAft>
                <a:spcPts val="0"/>
              </a:spcAft>
              <a:buClr>
                <a:schemeClr val="accent2"/>
              </a:buClr>
              <a:buSzPts val="926"/>
              <a:buNone/>
              <a:defRPr sz="1029" b="1">
                <a:solidFill>
                  <a:schemeClr val="accent2"/>
                </a:solidFill>
              </a:defRPr>
            </a:lvl3pPr>
            <a:lvl4pPr marL="1828800" lvl="3" indent="-228600" algn="l">
              <a:lnSpc>
                <a:spcPct val="90000"/>
              </a:lnSpc>
              <a:spcBef>
                <a:spcPts val="206"/>
              </a:spcBef>
              <a:spcAft>
                <a:spcPts val="0"/>
              </a:spcAft>
              <a:buClr>
                <a:schemeClr val="accent2"/>
              </a:buClr>
              <a:buSzPts val="926"/>
              <a:buNone/>
              <a:defRPr sz="1029" b="1">
                <a:solidFill>
                  <a:schemeClr val="accent2"/>
                </a:solidFill>
              </a:defRPr>
            </a:lvl4pPr>
            <a:lvl5pPr marL="2286000" lvl="4" indent="-228600" algn="l">
              <a:lnSpc>
                <a:spcPct val="90000"/>
              </a:lnSpc>
              <a:spcBef>
                <a:spcPts val="206"/>
              </a:spcBef>
              <a:spcAft>
                <a:spcPts val="0"/>
              </a:spcAft>
              <a:buClr>
                <a:schemeClr val="accent2"/>
              </a:buClr>
              <a:buSzPts val="926"/>
              <a:buNone/>
              <a:defRPr sz="1029" b="1">
                <a:solidFill>
                  <a:schemeClr val="accent2"/>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1" name="Google Shape;181;p139"/>
          <p:cNvSpPr txBox="1">
            <a:spLocks noGrp="1"/>
          </p:cNvSpPr>
          <p:nvPr>
            <p:ph type="body" idx="2"/>
          </p:nvPr>
        </p:nvSpPr>
        <p:spPr>
          <a:xfrm>
            <a:off x="411480" y="548069"/>
            <a:ext cx="5303520" cy="408730"/>
          </a:xfrm>
          <a:prstGeom prst="rect">
            <a:avLst/>
          </a:prstGeom>
          <a:noFill/>
          <a:ln>
            <a:noFill/>
          </a:ln>
        </p:spPr>
        <p:txBody>
          <a:bodyPr spcFirstLastPara="1" wrap="square" lIns="0" tIns="91400" rIns="146275" bIns="91400" anchor="t" anchorCtr="0">
            <a:spAutoFit/>
          </a:bodyPr>
          <a:lstStyle>
            <a:lvl1pPr marL="457200" lvl="0" indent="-228600" algn="l">
              <a:lnSpc>
                <a:spcPct val="90000"/>
              </a:lnSpc>
              <a:spcBef>
                <a:spcPts val="324"/>
              </a:spcBef>
              <a:spcAft>
                <a:spcPts val="0"/>
              </a:spcAft>
              <a:buClr>
                <a:schemeClr val="lt1"/>
              </a:buClr>
              <a:buSzPts val="1456"/>
              <a:buNone/>
              <a:defRPr sz="1618">
                <a:solidFill>
                  <a:schemeClr val="lt1"/>
                </a:solidFill>
              </a:defRPr>
            </a:lvl1pPr>
            <a:lvl2pPr marL="914400" lvl="1" indent="-228600" algn="l">
              <a:lnSpc>
                <a:spcPct val="90000"/>
              </a:lnSpc>
              <a:spcBef>
                <a:spcPts val="324"/>
              </a:spcBef>
              <a:spcAft>
                <a:spcPts val="0"/>
              </a:spcAft>
              <a:buClr>
                <a:schemeClr val="dk1"/>
              </a:buClr>
              <a:buSzPts val="1456"/>
              <a:buNone/>
              <a:defRPr sz="1618"/>
            </a:lvl2pPr>
            <a:lvl3pPr marL="1371600" lvl="2" indent="-228600" algn="l">
              <a:lnSpc>
                <a:spcPct val="90000"/>
              </a:lnSpc>
              <a:spcBef>
                <a:spcPts val="324"/>
              </a:spcBef>
              <a:spcAft>
                <a:spcPts val="0"/>
              </a:spcAft>
              <a:buClr>
                <a:schemeClr val="dk1"/>
              </a:buClr>
              <a:buSzPts val="1456"/>
              <a:buNone/>
              <a:defRPr sz="1618"/>
            </a:lvl3pPr>
            <a:lvl4pPr marL="1828800" lvl="3" indent="-228600" algn="l">
              <a:lnSpc>
                <a:spcPct val="90000"/>
              </a:lnSpc>
              <a:spcBef>
                <a:spcPts val="324"/>
              </a:spcBef>
              <a:spcAft>
                <a:spcPts val="0"/>
              </a:spcAft>
              <a:buClr>
                <a:schemeClr val="dk1"/>
              </a:buClr>
              <a:buSzPts val="1456"/>
              <a:buNone/>
              <a:defRPr sz="1618"/>
            </a:lvl4pPr>
            <a:lvl5pPr marL="2286000" lvl="4" indent="-228600" algn="l">
              <a:lnSpc>
                <a:spcPct val="90000"/>
              </a:lnSpc>
              <a:spcBef>
                <a:spcPts val="324"/>
              </a:spcBef>
              <a:spcAft>
                <a:spcPts val="0"/>
              </a:spcAft>
              <a:buClr>
                <a:schemeClr val="dk1"/>
              </a:buClr>
              <a:buSzPts val="1456"/>
              <a:buNone/>
              <a:defRPr sz="1618"/>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spd="slow">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1_Title and Content">
  <p:cSld name="1_Title and Content">
    <p:spTree>
      <p:nvGrpSpPr>
        <p:cNvPr id="1" name="Shape 182"/>
        <p:cNvGrpSpPr/>
        <p:nvPr/>
      </p:nvGrpSpPr>
      <p:grpSpPr>
        <a:xfrm>
          <a:off x="0" y="0"/>
          <a:ext cx="0" cy="0"/>
          <a:chOff x="0" y="0"/>
          <a:chExt cx="0" cy="0"/>
        </a:xfrm>
      </p:grpSpPr>
      <p:sp>
        <p:nvSpPr>
          <p:cNvPr id="183" name="Google Shape;183;p140"/>
          <p:cNvSpPr txBox="1">
            <a:spLocks noGrp="1"/>
          </p:cNvSpPr>
          <p:nvPr>
            <p:ph type="title"/>
          </p:nvPr>
        </p:nvSpPr>
        <p:spPr>
          <a:xfrm>
            <a:off x="366714" y="325437"/>
            <a:ext cx="8410574" cy="460374"/>
          </a:xfrm>
          <a:prstGeom prst="rect">
            <a:avLst/>
          </a:prstGeom>
          <a:noFill/>
          <a:ln>
            <a:noFill/>
          </a:ln>
        </p:spPr>
        <p:txBody>
          <a:bodyPr spcFirstLastPara="1" wrap="square" lIns="124300" tIns="124300" rIns="124300" bIns="124300" anchor="t" anchorCtr="0">
            <a:noAutofit/>
          </a:bodyPr>
          <a:lstStyle>
            <a:lvl1pPr marR="0" lvl="0" algn="l">
              <a:lnSpc>
                <a:spcPct val="90000"/>
              </a:lnSpc>
              <a:spcBef>
                <a:spcPts val="0"/>
              </a:spcBef>
              <a:spcAft>
                <a:spcPts val="0"/>
              </a:spcAft>
              <a:buClr>
                <a:schemeClr val="dk2"/>
              </a:buClr>
              <a:buSzPts val="3235"/>
              <a:buFont typeface="Arial"/>
              <a:buNone/>
              <a:defRPr sz="3234" b="0" i="0" u="none" strike="noStrike" cap="none">
                <a:solidFill>
                  <a:schemeClr val="dk2"/>
                </a:solidFill>
                <a:latin typeface="Arial"/>
                <a:ea typeface="Arial"/>
                <a:cs typeface="Arial"/>
                <a:sym typeface="Arial"/>
              </a:defRPr>
            </a:lvl1pPr>
            <a:lvl2pPr lvl="1">
              <a:spcBef>
                <a:spcPts val="0"/>
              </a:spcBef>
              <a:spcAft>
                <a:spcPts val="0"/>
              </a:spcAft>
              <a:buSzPts val="1765"/>
              <a:buNone/>
              <a:defRPr sz="1765"/>
            </a:lvl2pPr>
            <a:lvl3pPr lvl="2">
              <a:spcBef>
                <a:spcPts val="0"/>
              </a:spcBef>
              <a:spcAft>
                <a:spcPts val="0"/>
              </a:spcAft>
              <a:buSzPts val="1765"/>
              <a:buNone/>
              <a:defRPr sz="1765"/>
            </a:lvl3pPr>
            <a:lvl4pPr lvl="3">
              <a:spcBef>
                <a:spcPts val="0"/>
              </a:spcBef>
              <a:spcAft>
                <a:spcPts val="0"/>
              </a:spcAft>
              <a:buSzPts val="1765"/>
              <a:buNone/>
              <a:defRPr sz="1765"/>
            </a:lvl4pPr>
            <a:lvl5pPr lvl="4">
              <a:spcBef>
                <a:spcPts val="0"/>
              </a:spcBef>
              <a:spcAft>
                <a:spcPts val="0"/>
              </a:spcAft>
              <a:buSzPts val="1765"/>
              <a:buNone/>
              <a:defRPr sz="1765"/>
            </a:lvl5pPr>
            <a:lvl6pPr lvl="5">
              <a:spcBef>
                <a:spcPts val="0"/>
              </a:spcBef>
              <a:spcAft>
                <a:spcPts val="0"/>
              </a:spcAft>
              <a:buSzPts val="1765"/>
              <a:buNone/>
              <a:defRPr sz="1765"/>
            </a:lvl6pPr>
            <a:lvl7pPr lvl="6">
              <a:spcBef>
                <a:spcPts val="0"/>
              </a:spcBef>
              <a:spcAft>
                <a:spcPts val="0"/>
              </a:spcAft>
              <a:buSzPts val="1765"/>
              <a:buNone/>
              <a:defRPr sz="1765"/>
            </a:lvl7pPr>
            <a:lvl8pPr lvl="7">
              <a:spcBef>
                <a:spcPts val="0"/>
              </a:spcBef>
              <a:spcAft>
                <a:spcPts val="0"/>
              </a:spcAft>
              <a:buSzPts val="1765"/>
              <a:buNone/>
              <a:defRPr sz="1765"/>
            </a:lvl8pPr>
            <a:lvl9pPr lvl="8">
              <a:spcBef>
                <a:spcPts val="0"/>
              </a:spcBef>
              <a:spcAft>
                <a:spcPts val="0"/>
              </a:spcAft>
              <a:buSzPts val="1765"/>
              <a:buNone/>
              <a:defRPr sz="1765"/>
            </a:lvl9pPr>
          </a:lstStyle>
          <a:p>
            <a:endParaRPr/>
          </a:p>
        </p:txBody>
      </p:sp>
      <p:sp>
        <p:nvSpPr>
          <p:cNvPr id="184" name="Google Shape;184;p140"/>
          <p:cNvSpPr txBox="1">
            <a:spLocks noGrp="1"/>
          </p:cNvSpPr>
          <p:nvPr>
            <p:ph type="body" idx="1"/>
          </p:nvPr>
        </p:nvSpPr>
        <p:spPr>
          <a:xfrm>
            <a:off x="366714" y="1074738"/>
            <a:ext cx="8410574" cy="587041"/>
          </a:xfrm>
          <a:prstGeom prst="rect">
            <a:avLst/>
          </a:prstGeom>
          <a:noFill/>
          <a:ln>
            <a:noFill/>
          </a:ln>
        </p:spPr>
        <p:txBody>
          <a:bodyPr spcFirstLastPara="1" wrap="square" lIns="124300" tIns="124300" rIns="124300" bIns="124300" anchor="t" anchorCtr="0">
            <a:spAutoFit/>
          </a:bodyPr>
          <a:lstStyle>
            <a:lvl1pPr marL="457200" marR="0" lvl="0" indent="-382651" algn="l">
              <a:lnSpc>
                <a:spcPct val="90000"/>
              </a:lnSpc>
              <a:spcBef>
                <a:spcPts val="1200"/>
              </a:spcBef>
              <a:spcAft>
                <a:spcPts val="0"/>
              </a:spcAft>
              <a:buClr>
                <a:schemeClr val="accent1"/>
              </a:buClr>
              <a:buSzPts val="2426"/>
              <a:buFont typeface="Noto Sans"/>
              <a:buChar char="•"/>
              <a:defRPr sz="2426" b="0" i="0" u="none" strike="noStrike" cap="none">
                <a:solidFill>
                  <a:schemeClr val="dk1"/>
                </a:solidFill>
                <a:latin typeface="Arial"/>
                <a:ea typeface="Arial"/>
                <a:cs typeface="Arial"/>
                <a:sym typeface="Arial"/>
              </a:defRPr>
            </a:lvl1pPr>
            <a:lvl2pPr marL="914400" marR="0" lvl="1" indent="-354647" algn="l">
              <a:lnSpc>
                <a:spcPct val="90000"/>
              </a:lnSpc>
              <a:spcBef>
                <a:spcPts val="300"/>
              </a:spcBef>
              <a:spcAft>
                <a:spcPts val="0"/>
              </a:spcAft>
              <a:buClr>
                <a:schemeClr val="accent1"/>
              </a:buClr>
              <a:buSzPts val="1985"/>
              <a:buFont typeface="Verdana"/>
              <a:buChar char="–"/>
              <a:defRPr sz="1985" b="0" i="0" u="none" strike="noStrike" cap="none">
                <a:solidFill>
                  <a:schemeClr val="dk1"/>
                </a:solidFill>
                <a:latin typeface="Arial"/>
                <a:ea typeface="Arial"/>
                <a:cs typeface="Arial"/>
                <a:sym typeface="Arial"/>
              </a:defRPr>
            </a:lvl2pPr>
            <a:lvl3pPr marL="1371600" marR="0" lvl="2" indent="-331342" algn="l">
              <a:lnSpc>
                <a:spcPct val="90000"/>
              </a:lnSpc>
              <a:spcBef>
                <a:spcPts val="300"/>
              </a:spcBef>
              <a:spcAft>
                <a:spcPts val="0"/>
              </a:spcAft>
              <a:buClr>
                <a:schemeClr val="accent1"/>
              </a:buClr>
              <a:buSzPts val="1618"/>
              <a:buFont typeface="Verdana"/>
              <a:buChar char="▪"/>
              <a:defRPr sz="1618" b="0" i="0" u="none" strike="noStrike" cap="none">
                <a:solidFill>
                  <a:schemeClr val="dk1"/>
                </a:solidFill>
                <a:latin typeface="Arial"/>
                <a:ea typeface="Arial"/>
                <a:cs typeface="Arial"/>
                <a:sym typeface="Arial"/>
              </a:defRPr>
            </a:lvl3pPr>
            <a:lvl4pPr marL="1828800" marR="0" lvl="3" indent="-303275" algn="l">
              <a:lnSpc>
                <a:spcPct val="90000"/>
              </a:lnSpc>
              <a:spcBef>
                <a:spcPts val="300"/>
              </a:spcBef>
              <a:spcAft>
                <a:spcPts val="0"/>
              </a:spcAft>
              <a:buClr>
                <a:schemeClr val="accent1"/>
              </a:buClr>
              <a:buSzPts val="1176"/>
              <a:buFont typeface="Verdana"/>
              <a:buChar char="—"/>
              <a:defRPr sz="1176" b="0" i="0" u="none" strike="noStrike" cap="none">
                <a:solidFill>
                  <a:schemeClr val="dk1"/>
                </a:solidFill>
                <a:latin typeface="Arial"/>
                <a:ea typeface="Arial"/>
                <a:cs typeface="Arial"/>
                <a:sym typeface="Arial"/>
              </a:defRPr>
            </a:lvl4pPr>
            <a:lvl5pPr marL="2286000" marR="0" lvl="4" indent="-293941" algn="l">
              <a:lnSpc>
                <a:spcPct val="90000"/>
              </a:lnSpc>
              <a:spcBef>
                <a:spcPts val="300"/>
              </a:spcBef>
              <a:spcAft>
                <a:spcPts val="0"/>
              </a:spcAft>
              <a:buClr>
                <a:schemeClr val="accent1"/>
              </a:buClr>
              <a:buSzPts val="1029"/>
              <a:buFont typeface="Verdana"/>
              <a:buChar char="»"/>
              <a:defRPr sz="1029" b="0" i="0" u="none" strike="noStrike" cap="none">
                <a:solidFill>
                  <a:schemeClr val="dk1"/>
                </a:solidFill>
                <a:latin typeface="Arial"/>
                <a:ea typeface="Arial"/>
                <a:cs typeface="Arial"/>
                <a:sym typeface="Arial"/>
              </a:defRPr>
            </a:lvl5pPr>
            <a:lvl6pPr marL="2743200" marR="0" lvl="5" indent="-354647" algn="l">
              <a:spcBef>
                <a:spcPts val="400"/>
              </a:spcBef>
              <a:spcAft>
                <a:spcPts val="0"/>
              </a:spcAft>
              <a:buClr>
                <a:schemeClr val="dk1"/>
              </a:buClr>
              <a:buSzPts val="1985"/>
              <a:buFont typeface="Arial"/>
              <a:buChar char="•"/>
              <a:defRPr sz="1985" b="0" i="0" u="none" strike="noStrike" cap="none">
                <a:solidFill>
                  <a:schemeClr val="dk1"/>
                </a:solidFill>
                <a:latin typeface="Arial"/>
                <a:ea typeface="Arial"/>
                <a:cs typeface="Arial"/>
                <a:sym typeface="Arial"/>
              </a:defRPr>
            </a:lvl6pPr>
            <a:lvl7pPr marL="3200400" marR="0" lvl="6" indent="-354647" algn="l">
              <a:spcBef>
                <a:spcPts val="400"/>
              </a:spcBef>
              <a:spcAft>
                <a:spcPts val="0"/>
              </a:spcAft>
              <a:buClr>
                <a:schemeClr val="dk1"/>
              </a:buClr>
              <a:buSzPts val="1985"/>
              <a:buFont typeface="Arial"/>
              <a:buChar char="•"/>
              <a:defRPr sz="1985" b="0" i="0" u="none" strike="noStrike" cap="none">
                <a:solidFill>
                  <a:schemeClr val="dk1"/>
                </a:solidFill>
                <a:latin typeface="Arial"/>
                <a:ea typeface="Arial"/>
                <a:cs typeface="Arial"/>
                <a:sym typeface="Arial"/>
              </a:defRPr>
            </a:lvl7pPr>
            <a:lvl8pPr marL="3657600" marR="0" lvl="7" indent="-354647" algn="l">
              <a:spcBef>
                <a:spcPts val="400"/>
              </a:spcBef>
              <a:spcAft>
                <a:spcPts val="0"/>
              </a:spcAft>
              <a:buClr>
                <a:schemeClr val="dk1"/>
              </a:buClr>
              <a:buSzPts val="1985"/>
              <a:buFont typeface="Arial"/>
              <a:buChar char="•"/>
              <a:defRPr sz="1985" b="0" i="0" u="none" strike="noStrike" cap="none">
                <a:solidFill>
                  <a:schemeClr val="dk1"/>
                </a:solidFill>
                <a:latin typeface="Arial"/>
                <a:ea typeface="Arial"/>
                <a:cs typeface="Arial"/>
                <a:sym typeface="Arial"/>
              </a:defRPr>
            </a:lvl8pPr>
            <a:lvl9pPr marL="4114800" marR="0" lvl="8" indent="-354647" algn="l">
              <a:spcBef>
                <a:spcPts val="400"/>
              </a:spcBef>
              <a:spcAft>
                <a:spcPts val="0"/>
              </a:spcAft>
              <a:buClr>
                <a:schemeClr val="dk1"/>
              </a:buClr>
              <a:buSzPts val="1985"/>
              <a:buFont typeface="Arial"/>
              <a:buChar char="•"/>
              <a:defRPr sz="198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1_Title with Subtitle and Content">
  <p:cSld name="1_Title with Subtitle and Content">
    <p:spTree>
      <p:nvGrpSpPr>
        <p:cNvPr id="1" name="Shape 185"/>
        <p:cNvGrpSpPr/>
        <p:nvPr/>
      </p:nvGrpSpPr>
      <p:grpSpPr>
        <a:xfrm>
          <a:off x="0" y="0"/>
          <a:ext cx="0" cy="0"/>
          <a:chOff x="0" y="0"/>
          <a:chExt cx="0" cy="0"/>
        </a:xfrm>
      </p:grpSpPr>
      <p:sp>
        <p:nvSpPr>
          <p:cNvPr id="186" name="Google Shape;186;p141"/>
          <p:cNvSpPr txBox="1">
            <a:spLocks noGrp="1"/>
          </p:cNvSpPr>
          <p:nvPr>
            <p:ph type="body" idx="1"/>
          </p:nvPr>
        </p:nvSpPr>
        <p:spPr>
          <a:xfrm>
            <a:off x="366713" y="785812"/>
            <a:ext cx="8410574" cy="668591"/>
          </a:xfrm>
          <a:prstGeom prst="rect">
            <a:avLst/>
          </a:prstGeom>
          <a:noFill/>
          <a:ln>
            <a:noFill/>
          </a:ln>
        </p:spPr>
        <p:txBody>
          <a:bodyPr spcFirstLastPara="1" wrap="square" lIns="124325" tIns="124325" rIns="124325" bIns="124325" anchor="t" anchorCtr="0">
            <a:spAutoFit/>
          </a:bodyPr>
          <a:lstStyle>
            <a:lvl1pPr marL="457200" lvl="0" indent="-228600" algn="l">
              <a:lnSpc>
                <a:spcPct val="90000"/>
              </a:lnSpc>
              <a:spcBef>
                <a:spcPts val="0"/>
              </a:spcBef>
              <a:spcAft>
                <a:spcPts val="0"/>
              </a:spcAft>
              <a:buClr>
                <a:schemeClr val="dk1"/>
              </a:buClr>
              <a:buSzPts val="2713"/>
              <a:buFont typeface="Arial"/>
              <a:buNone/>
              <a:defRPr/>
            </a:lvl1pPr>
            <a:lvl2pPr marL="914400" lvl="1" indent="-228600" algn="l">
              <a:lnSpc>
                <a:spcPct val="90000"/>
              </a:lnSpc>
              <a:spcBef>
                <a:spcPts val="0"/>
              </a:spcBef>
              <a:spcAft>
                <a:spcPts val="0"/>
              </a:spcAft>
              <a:buClr>
                <a:schemeClr val="dk1"/>
              </a:buClr>
              <a:buSzPts val="1589"/>
              <a:buNone/>
              <a:defRPr/>
            </a:lvl2pPr>
            <a:lvl3pPr marL="1371600" lvl="2" indent="-228600" algn="l">
              <a:lnSpc>
                <a:spcPct val="90000"/>
              </a:lnSpc>
              <a:spcBef>
                <a:spcPts val="0"/>
              </a:spcBef>
              <a:spcAft>
                <a:spcPts val="0"/>
              </a:spcAft>
              <a:buClr>
                <a:schemeClr val="dk1"/>
              </a:buClr>
              <a:buSzPts val="1324"/>
              <a:buNone/>
              <a:defRPr/>
            </a:lvl3pPr>
            <a:lvl4pPr marL="1828800" lvl="3" indent="-228600" algn="l">
              <a:lnSpc>
                <a:spcPct val="90000"/>
              </a:lnSpc>
              <a:spcBef>
                <a:spcPts val="0"/>
              </a:spcBef>
              <a:spcAft>
                <a:spcPts val="0"/>
              </a:spcAft>
              <a:buClr>
                <a:schemeClr val="dk1"/>
              </a:buClr>
              <a:buSzPts val="1192"/>
              <a:buNone/>
              <a:defRPr/>
            </a:lvl4pPr>
            <a:lvl5pPr marL="2286000" lvl="4" indent="-228600" algn="l">
              <a:lnSpc>
                <a:spcPct val="90000"/>
              </a:lnSpc>
              <a:spcBef>
                <a:spcPts val="0"/>
              </a:spcBef>
              <a:spcAft>
                <a:spcPts val="0"/>
              </a:spcAft>
              <a:buClr>
                <a:schemeClr val="dk1"/>
              </a:buClr>
              <a:buSzPts val="1192"/>
              <a:buNone/>
              <a:defRPr/>
            </a:lvl5pPr>
            <a:lvl6pPr marL="2743200" lvl="5" indent="-228600" algn="l">
              <a:spcBef>
                <a:spcPts val="0"/>
              </a:spcBef>
              <a:spcAft>
                <a:spcPts val="0"/>
              </a:spcAft>
              <a:buClr>
                <a:schemeClr val="dk1"/>
              </a:buClr>
              <a:buSzPts val="1471"/>
              <a:buFont typeface="Arial"/>
              <a:buNone/>
              <a:defRPr/>
            </a:lvl6pPr>
            <a:lvl7pPr marL="3200400" lvl="6" indent="-228600" algn="l">
              <a:spcBef>
                <a:spcPts val="0"/>
              </a:spcBef>
              <a:spcAft>
                <a:spcPts val="0"/>
              </a:spcAft>
              <a:buClr>
                <a:schemeClr val="dk1"/>
              </a:buClr>
              <a:buSzPts val="1471"/>
              <a:buFont typeface="Arial"/>
              <a:buNone/>
              <a:defRPr/>
            </a:lvl7pPr>
            <a:lvl8pPr marL="3657600" lvl="7" indent="-228600" algn="l">
              <a:spcBef>
                <a:spcPts val="0"/>
              </a:spcBef>
              <a:spcAft>
                <a:spcPts val="0"/>
              </a:spcAft>
              <a:buClr>
                <a:schemeClr val="dk1"/>
              </a:buClr>
              <a:buSzPts val="1471"/>
              <a:buFont typeface="Arial"/>
              <a:buNone/>
              <a:defRPr/>
            </a:lvl8pPr>
            <a:lvl9pPr marL="4114800" lvl="8" indent="-228600" algn="l">
              <a:spcBef>
                <a:spcPts val="0"/>
              </a:spcBef>
              <a:spcAft>
                <a:spcPts val="0"/>
              </a:spcAft>
              <a:buClr>
                <a:schemeClr val="dk1"/>
              </a:buClr>
              <a:buSzPts val="1471"/>
              <a:buFont typeface="Arial"/>
              <a:buNone/>
              <a:defRPr/>
            </a:lvl9pPr>
          </a:lstStyle>
          <a:p>
            <a:endParaRPr/>
          </a:p>
        </p:txBody>
      </p:sp>
      <p:sp>
        <p:nvSpPr>
          <p:cNvPr id="187" name="Google Shape;187;p141"/>
          <p:cNvSpPr txBox="1">
            <a:spLocks noGrp="1"/>
          </p:cNvSpPr>
          <p:nvPr>
            <p:ph type="title"/>
          </p:nvPr>
        </p:nvSpPr>
        <p:spPr>
          <a:xfrm>
            <a:off x="366713" y="325437"/>
            <a:ext cx="8410574" cy="460374"/>
          </a:xfrm>
          <a:prstGeom prst="rect">
            <a:avLst/>
          </a:prstGeom>
          <a:noFill/>
          <a:ln>
            <a:noFill/>
          </a:ln>
        </p:spPr>
        <p:txBody>
          <a:bodyPr spcFirstLastPara="1" wrap="square" lIns="124325" tIns="124325" rIns="124325" bIns="124325" anchor="t" anchorCtr="0">
            <a:noAutofit/>
          </a:bodyPr>
          <a:lstStyle>
            <a:lvl1pPr lvl="0" algn="l">
              <a:lnSpc>
                <a:spcPct val="90000"/>
              </a:lnSpc>
              <a:spcBef>
                <a:spcPts val="0"/>
              </a:spcBef>
              <a:spcAft>
                <a:spcPts val="0"/>
              </a:spcAft>
              <a:buClr>
                <a:schemeClr val="dk1"/>
              </a:buClr>
              <a:buSzPts val="3529"/>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141"/>
          <p:cNvSpPr txBox="1">
            <a:spLocks noGrp="1"/>
          </p:cNvSpPr>
          <p:nvPr>
            <p:ph type="body" idx="2"/>
          </p:nvPr>
        </p:nvSpPr>
        <p:spPr>
          <a:xfrm>
            <a:off x="366715" y="1419224"/>
            <a:ext cx="8410574" cy="668591"/>
          </a:xfrm>
          <a:prstGeom prst="rect">
            <a:avLst/>
          </a:prstGeom>
          <a:noFill/>
          <a:ln>
            <a:noFill/>
          </a:ln>
        </p:spPr>
        <p:txBody>
          <a:bodyPr spcFirstLastPara="1" wrap="square" lIns="124325" tIns="124325" rIns="124325" bIns="124325" anchor="t" anchorCtr="0">
            <a:spAutoFit/>
          </a:bodyPr>
          <a:lstStyle>
            <a:lvl1pPr marL="457200" lvl="0" indent="-400850" algn="l">
              <a:lnSpc>
                <a:spcPct val="90000"/>
              </a:lnSpc>
              <a:spcBef>
                <a:spcPts val="1200"/>
              </a:spcBef>
              <a:spcAft>
                <a:spcPts val="0"/>
              </a:spcAft>
              <a:buClr>
                <a:schemeClr val="accent1"/>
              </a:buClr>
              <a:buSzPts val="2713"/>
              <a:buFont typeface="Noto Sans Symbols"/>
              <a:buChar char="•"/>
              <a:defRPr/>
            </a:lvl1pPr>
            <a:lvl2pPr marL="914400" lvl="1" indent="-329469" algn="l">
              <a:lnSpc>
                <a:spcPct val="90000"/>
              </a:lnSpc>
              <a:spcBef>
                <a:spcPts val="300"/>
              </a:spcBef>
              <a:spcAft>
                <a:spcPts val="0"/>
              </a:spcAft>
              <a:buClr>
                <a:schemeClr val="accent1"/>
              </a:buClr>
              <a:buSzPts val="1589"/>
              <a:buFont typeface="Verdana"/>
              <a:buChar char="–"/>
              <a:defRPr/>
            </a:lvl2pPr>
            <a:lvl3pPr marL="1371600" lvl="2" indent="-312667" algn="l">
              <a:lnSpc>
                <a:spcPct val="90000"/>
              </a:lnSpc>
              <a:spcBef>
                <a:spcPts val="300"/>
              </a:spcBef>
              <a:spcAft>
                <a:spcPts val="0"/>
              </a:spcAft>
              <a:buClr>
                <a:schemeClr val="accent1"/>
              </a:buClr>
              <a:buSzPts val="1324"/>
              <a:buFont typeface="Verdana"/>
              <a:buChar char="▪"/>
              <a:defRPr/>
            </a:lvl3pPr>
            <a:lvl4pPr marL="1828800" lvl="3" indent="-304266" algn="l">
              <a:lnSpc>
                <a:spcPct val="90000"/>
              </a:lnSpc>
              <a:spcBef>
                <a:spcPts val="300"/>
              </a:spcBef>
              <a:spcAft>
                <a:spcPts val="0"/>
              </a:spcAft>
              <a:buClr>
                <a:schemeClr val="accent1"/>
              </a:buClr>
              <a:buSzPts val="1192"/>
              <a:buFont typeface="Verdana"/>
              <a:buChar char="—"/>
              <a:defRPr/>
            </a:lvl4pPr>
            <a:lvl5pPr marL="2286000" lvl="4" indent="-304266" algn="l">
              <a:lnSpc>
                <a:spcPct val="90000"/>
              </a:lnSpc>
              <a:spcBef>
                <a:spcPts val="300"/>
              </a:spcBef>
              <a:spcAft>
                <a:spcPts val="0"/>
              </a:spcAft>
              <a:buClr>
                <a:schemeClr val="accent1"/>
              </a:buClr>
              <a:buSzPts val="1192"/>
              <a:buFont typeface="Verdana"/>
              <a:buChar char="»"/>
              <a:defRPr/>
            </a:lvl5pPr>
            <a:lvl6pPr marL="2743200" lvl="5" indent="-322008" algn="l">
              <a:spcBef>
                <a:spcPts val="0"/>
              </a:spcBef>
              <a:spcAft>
                <a:spcPts val="0"/>
              </a:spcAft>
              <a:buClr>
                <a:schemeClr val="dk1"/>
              </a:buClr>
              <a:buSzPts val="1471"/>
              <a:buChar char="•"/>
              <a:defRPr/>
            </a:lvl6pPr>
            <a:lvl7pPr marL="3200400" lvl="6" indent="-322008" algn="l">
              <a:spcBef>
                <a:spcPts val="0"/>
              </a:spcBef>
              <a:spcAft>
                <a:spcPts val="0"/>
              </a:spcAft>
              <a:buClr>
                <a:schemeClr val="dk1"/>
              </a:buClr>
              <a:buSzPts val="1471"/>
              <a:buChar char="•"/>
              <a:defRPr/>
            </a:lvl7pPr>
            <a:lvl8pPr marL="3657600" lvl="7" indent="-322008" algn="l">
              <a:spcBef>
                <a:spcPts val="0"/>
              </a:spcBef>
              <a:spcAft>
                <a:spcPts val="0"/>
              </a:spcAft>
              <a:buClr>
                <a:schemeClr val="dk1"/>
              </a:buClr>
              <a:buSzPts val="1471"/>
              <a:buChar char="•"/>
              <a:defRPr/>
            </a:lvl8pPr>
            <a:lvl9pPr marL="4114800" lvl="8" indent="-322008" algn="l">
              <a:spcBef>
                <a:spcPts val="0"/>
              </a:spcBef>
              <a:spcAft>
                <a:spcPts val="0"/>
              </a:spcAft>
              <a:buClr>
                <a:schemeClr val="dk1"/>
              </a:buClr>
              <a:buSzPts val="1471"/>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Main Page">
  <p:cSld name="Main Page">
    <p:spTree>
      <p:nvGrpSpPr>
        <p:cNvPr id="1" name="Shape 189"/>
        <p:cNvGrpSpPr/>
        <p:nvPr/>
      </p:nvGrpSpPr>
      <p:grpSpPr>
        <a:xfrm>
          <a:off x="0" y="0"/>
          <a:ext cx="0" cy="0"/>
          <a:chOff x="0" y="0"/>
          <a:chExt cx="0" cy="0"/>
        </a:xfrm>
      </p:grpSpPr>
      <p:sp>
        <p:nvSpPr>
          <p:cNvPr id="190" name="Google Shape;190;p142"/>
          <p:cNvSpPr txBox="1">
            <a:spLocks noGrp="1"/>
          </p:cNvSpPr>
          <p:nvPr>
            <p:ph type="title"/>
          </p:nvPr>
        </p:nvSpPr>
        <p:spPr>
          <a:xfrm>
            <a:off x="113722" y="149917"/>
            <a:ext cx="8796928" cy="474446"/>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rgbClr val="008774"/>
              </a:buClr>
              <a:buSzPts val="2794"/>
              <a:buFont typeface="Arial"/>
              <a:buNone/>
              <a:defRPr sz="2794" b="1" i="0" u="none" strike="noStrike" cap="none">
                <a:solidFill>
                  <a:srgbClr val="008774"/>
                </a:solidFill>
                <a:latin typeface="Arial"/>
                <a:ea typeface="Arial"/>
                <a:cs typeface="Arial"/>
                <a:sym typeface="Arial"/>
              </a:defRPr>
            </a:lvl1pPr>
            <a:lvl2pPr lvl="1">
              <a:spcBef>
                <a:spcPts val="0"/>
              </a:spcBef>
              <a:spcAft>
                <a:spcPts val="0"/>
              </a:spcAft>
              <a:buSzPts val="1324"/>
              <a:buNone/>
              <a:defRPr sz="1324"/>
            </a:lvl2pPr>
            <a:lvl3pPr lvl="2">
              <a:spcBef>
                <a:spcPts val="0"/>
              </a:spcBef>
              <a:spcAft>
                <a:spcPts val="0"/>
              </a:spcAft>
              <a:buSzPts val="1324"/>
              <a:buNone/>
              <a:defRPr sz="1324"/>
            </a:lvl3pPr>
            <a:lvl4pPr lvl="3">
              <a:spcBef>
                <a:spcPts val="0"/>
              </a:spcBef>
              <a:spcAft>
                <a:spcPts val="0"/>
              </a:spcAft>
              <a:buSzPts val="1324"/>
              <a:buNone/>
              <a:defRPr sz="1324"/>
            </a:lvl4pPr>
            <a:lvl5pPr lvl="4">
              <a:spcBef>
                <a:spcPts val="0"/>
              </a:spcBef>
              <a:spcAft>
                <a:spcPts val="0"/>
              </a:spcAft>
              <a:buSzPts val="1324"/>
              <a:buNone/>
              <a:defRPr sz="1324"/>
            </a:lvl5pPr>
            <a:lvl6pPr lvl="5">
              <a:spcBef>
                <a:spcPts val="0"/>
              </a:spcBef>
              <a:spcAft>
                <a:spcPts val="0"/>
              </a:spcAft>
              <a:buSzPts val="1324"/>
              <a:buNone/>
              <a:defRPr sz="1324"/>
            </a:lvl6pPr>
            <a:lvl7pPr lvl="6">
              <a:spcBef>
                <a:spcPts val="0"/>
              </a:spcBef>
              <a:spcAft>
                <a:spcPts val="0"/>
              </a:spcAft>
              <a:buSzPts val="1324"/>
              <a:buNone/>
              <a:defRPr sz="1324"/>
            </a:lvl7pPr>
            <a:lvl8pPr lvl="7">
              <a:spcBef>
                <a:spcPts val="0"/>
              </a:spcBef>
              <a:spcAft>
                <a:spcPts val="0"/>
              </a:spcAft>
              <a:buSzPts val="1324"/>
              <a:buNone/>
              <a:defRPr sz="1324"/>
            </a:lvl8pPr>
            <a:lvl9pPr lvl="8">
              <a:spcBef>
                <a:spcPts val="0"/>
              </a:spcBef>
              <a:spcAft>
                <a:spcPts val="0"/>
              </a:spcAft>
              <a:buSzPts val="1324"/>
              <a:buNone/>
              <a:defRPr sz="1324"/>
            </a:lvl9pPr>
          </a:lstStyle>
          <a:p>
            <a:endParaRPr/>
          </a:p>
        </p:txBody>
      </p:sp>
      <p:sp>
        <p:nvSpPr>
          <p:cNvPr id="191" name="Google Shape;191;p142"/>
          <p:cNvSpPr txBox="1">
            <a:spLocks noGrp="1"/>
          </p:cNvSpPr>
          <p:nvPr>
            <p:ph type="sldNum" idx="12"/>
          </p:nvPr>
        </p:nvSpPr>
        <p:spPr>
          <a:xfrm>
            <a:off x="48248" y="4861463"/>
            <a:ext cx="373337" cy="273844"/>
          </a:xfrm>
          <a:prstGeom prst="rect">
            <a:avLst/>
          </a:prstGeom>
          <a:noFill/>
          <a:ln>
            <a:noFill/>
          </a:ln>
        </p:spPr>
        <p:txBody>
          <a:bodyPr spcFirstLastPara="1" wrap="square" lIns="124350" tIns="62175" rIns="124350" bIns="62175" anchor="t" anchorCtr="0">
            <a:noAutofit/>
          </a:bodyPr>
          <a:lstStyle>
            <a:lvl1pPr marL="0" marR="0" lvl="0" indent="0" algn="l" rtl="0">
              <a:lnSpc>
                <a:spcPct val="100000"/>
              </a:lnSpc>
              <a:spcBef>
                <a:spcPts val="0"/>
              </a:spcBef>
              <a:spcAft>
                <a:spcPts val="0"/>
              </a:spcAft>
              <a:buNone/>
              <a:defRPr sz="882" b="0" i="0" u="none" strike="noStrike" cap="none">
                <a:solidFill>
                  <a:srgbClr val="A5A5A5"/>
                </a:solidFill>
                <a:latin typeface="Quattrocento Sans"/>
                <a:ea typeface="Quattrocento Sans"/>
                <a:cs typeface="Quattrocento Sans"/>
                <a:sym typeface="Quattrocento Sans"/>
              </a:defRPr>
            </a:lvl1pPr>
            <a:lvl2pPr marL="0" marR="0" lvl="1" indent="0" algn="l" rtl="0">
              <a:lnSpc>
                <a:spcPct val="100000"/>
              </a:lnSpc>
              <a:spcBef>
                <a:spcPts val="0"/>
              </a:spcBef>
              <a:spcAft>
                <a:spcPts val="0"/>
              </a:spcAft>
              <a:buNone/>
              <a:defRPr sz="882" b="0" i="0" u="none" strike="noStrike" cap="none">
                <a:solidFill>
                  <a:srgbClr val="A5A5A5"/>
                </a:solidFill>
                <a:latin typeface="Quattrocento Sans"/>
                <a:ea typeface="Quattrocento Sans"/>
                <a:cs typeface="Quattrocento Sans"/>
                <a:sym typeface="Quattrocento Sans"/>
              </a:defRPr>
            </a:lvl2pPr>
            <a:lvl3pPr marL="0" marR="0" lvl="2" indent="0" algn="l" rtl="0">
              <a:lnSpc>
                <a:spcPct val="100000"/>
              </a:lnSpc>
              <a:spcBef>
                <a:spcPts val="0"/>
              </a:spcBef>
              <a:spcAft>
                <a:spcPts val="0"/>
              </a:spcAft>
              <a:buNone/>
              <a:defRPr sz="882" b="0" i="0" u="none" strike="noStrike" cap="none">
                <a:solidFill>
                  <a:srgbClr val="A5A5A5"/>
                </a:solidFill>
                <a:latin typeface="Quattrocento Sans"/>
                <a:ea typeface="Quattrocento Sans"/>
                <a:cs typeface="Quattrocento Sans"/>
                <a:sym typeface="Quattrocento Sans"/>
              </a:defRPr>
            </a:lvl3pPr>
            <a:lvl4pPr marL="0" marR="0" lvl="3" indent="0" algn="l" rtl="0">
              <a:lnSpc>
                <a:spcPct val="100000"/>
              </a:lnSpc>
              <a:spcBef>
                <a:spcPts val="0"/>
              </a:spcBef>
              <a:spcAft>
                <a:spcPts val="0"/>
              </a:spcAft>
              <a:buNone/>
              <a:defRPr sz="882" b="0" i="0" u="none" strike="noStrike" cap="none">
                <a:solidFill>
                  <a:srgbClr val="A5A5A5"/>
                </a:solidFill>
                <a:latin typeface="Quattrocento Sans"/>
                <a:ea typeface="Quattrocento Sans"/>
                <a:cs typeface="Quattrocento Sans"/>
                <a:sym typeface="Quattrocento Sans"/>
              </a:defRPr>
            </a:lvl4pPr>
            <a:lvl5pPr marL="0" marR="0" lvl="4" indent="0" algn="l" rtl="0">
              <a:lnSpc>
                <a:spcPct val="100000"/>
              </a:lnSpc>
              <a:spcBef>
                <a:spcPts val="0"/>
              </a:spcBef>
              <a:spcAft>
                <a:spcPts val="0"/>
              </a:spcAft>
              <a:buNone/>
              <a:defRPr sz="882" b="0" i="0" u="none" strike="noStrike" cap="none">
                <a:solidFill>
                  <a:srgbClr val="A5A5A5"/>
                </a:solidFill>
                <a:latin typeface="Quattrocento Sans"/>
                <a:ea typeface="Quattrocento Sans"/>
                <a:cs typeface="Quattrocento Sans"/>
                <a:sym typeface="Quattrocento Sans"/>
              </a:defRPr>
            </a:lvl5pPr>
            <a:lvl6pPr marL="0" marR="0" lvl="5" indent="0" algn="l" rtl="0">
              <a:lnSpc>
                <a:spcPct val="100000"/>
              </a:lnSpc>
              <a:spcBef>
                <a:spcPts val="0"/>
              </a:spcBef>
              <a:spcAft>
                <a:spcPts val="0"/>
              </a:spcAft>
              <a:buNone/>
              <a:defRPr sz="882" b="0" i="0" u="none" strike="noStrike" cap="none">
                <a:solidFill>
                  <a:srgbClr val="A5A5A5"/>
                </a:solidFill>
                <a:latin typeface="Quattrocento Sans"/>
                <a:ea typeface="Quattrocento Sans"/>
                <a:cs typeface="Quattrocento Sans"/>
                <a:sym typeface="Quattrocento Sans"/>
              </a:defRPr>
            </a:lvl6pPr>
            <a:lvl7pPr marL="0" marR="0" lvl="6" indent="0" algn="l" rtl="0">
              <a:lnSpc>
                <a:spcPct val="100000"/>
              </a:lnSpc>
              <a:spcBef>
                <a:spcPts val="0"/>
              </a:spcBef>
              <a:spcAft>
                <a:spcPts val="0"/>
              </a:spcAft>
              <a:buNone/>
              <a:defRPr sz="882" b="0" i="0" u="none" strike="noStrike" cap="none">
                <a:solidFill>
                  <a:srgbClr val="A5A5A5"/>
                </a:solidFill>
                <a:latin typeface="Quattrocento Sans"/>
                <a:ea typeface="Quattrocento Sans"/>
                <a:cs typeface="Quattrocento Sans"/>
                <a:sym typeface="Quattrocento Sans"/>
              </a:defRPr>
            </a:lvl7pPr>
            <a:lvl8pPr marL="0" marR="0" lvl="7" indent="0" algn="l" rtl="0">
              <a:lnSpc>
                <a:spcPct val="100000"/>
              </a:lnSpc>
              <a:spcBef>
                <a:spcPts val="0"/>
              </a:spcBef>
              <a:spcAft>
                <a:spcPts val="0"/>
              </a:spcAft>
              <a:buNone/>
              <a:defRPr sz="882" b="0" i="0" u="none" strike="noStrike" cap="none">
                <a:solidFill>
                  <a:srgbClr val="A5A5A5"/>
                </a:solidFill>
                <a:latin typeface="Quattrocento Sans"/>
                <a:ea typeface="Quattrocento Sans"/>
                <a:cs typeface="Quattrocento Sans"/>
                <a:sym typeface="Quattrocento Sans"/>
              </a:defRPr>
            </a:lvl8pPr>
            <a:lvl9pPr marL="0" marR="0" lvl="8" indent="0" algn="l" rtl="0">
              <a:lnSpc>
                <a:spcPct val="100000"/>
              </a:lnSpc>
              <a:spcBef>
                <a:spcPts val="0"/>
              </a:spcBef>
              <a:spcAft>
                <a:spcPts val="0"/>
              </a:spcAft>
              <a:buNone/>
              <a:defRPr sz="882" b="0" i="0" u="none" strike="noStrike" cap="none">
                <a:solidFill>
                  <a:srgbClr val="A5A5A5"/>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en"/>
              <a:t>‹#›</a:t>
            </a:fld>
            <a:endParaRPr/>
          </a:p>
        </p:txBody>
      </p:sp>
      <p:sp>
        <p:nvSpPr>
          <p:cNvPr id="192" name="Google Shape;192;p142"/>
          <p:cNvSpPr txBox="1">
            <a:spLocks noGrp="1"/>
          </p:cNvSpPr>
          <p:nvPr>
            <p:ph type="body" idx="1"/>
          </p:nvPr>
        </p:nvSpPr>
        <p:spPr>
          <a:xfrm>
            <a:off x="114300" y="624364"/>
            <a:ext cx="8796338" cy="429062"/>
          </a:xfrm>
          <a:prstGeom prst="rect">
            <a:avLst/>
          </a:prstGeom>
          <a:noFill/>
          <a:ln>
            <a:noFill/>
          </a:ln>
        </p:spPr>
        <p:txBody>
          <a:bodyPr spcFirstLastPara="1" wrap="square" lIns="91425" tIns="91425" rIns="91425" bIns="91425" anchor="t" anchorCtr="0">
            <a:spAutoFit/>
          </a:bodyPr>
          <a:lstStyle>
            <a:lvl1pPr marL="457200" marR="0" lvl="0" indent="-228600" algn="l">
              <a:lnSpc>
                <a:spcPct val="90000"/>
              </a:lnSpc>
              <a:spcBef>
                <a:spcPts val="353"/>
              </a:spcBef>
              <a:spcAft>
                <a:spcPts val="0"/>
              </a:spcAft>
              <a:buClr>
                <a:srgbClr val="7F7F7F"/>
              </a:buClr>
              <a:buSzPts val="1589"/>
              <a:buFont typeface="Arial"/>
              <a:buNone/>
              <a:defRPr sz="1765" b="0" i="0" u="none" strike="noStrike" cap="none">
                <a:solidFill>
                  <a:srgbClr val="7F7F7F"/>
                </a:solidFill>
                <a:latin typeface="Arial"/>
                <a:ea typeface="Arial"/>
                <a:cs typeface="Arial"/>
                <a:sym typeface="Arial"/>
              </a:defRPr>
            </a:lvl1pPr>
            <a:lvl2pPr marL="914400" marR="0" lvl="1" indent="-329469" algn="l">
              <a:lnSpc>
                <a:spcPct val="90000"/>
              </a:lnSpc>
              <a:spcBef>
                <a:spcPts val="353"/>
              </a:spcBef>
              <a:spcAft>
                <a:spcPts val="0"/>
              </a:spcAft>
              <a:buClr>
                <a:schemeClr val="dk1"/>
              </a:buClr>
              <a:buSzPts val="1589"/>
              <a:buFont typeface="Arial"/>
              <a:buChar char="•"/>
              <a:defRPr sz="1765" b="0" i="0" u="none" strike="noStrike" cap="none">
                <a:solidFill>
                  <a:schemeClr val="dk1"/>
                </a:solidFill>
                <a:latin typeface="Quattrocento Sans"/>
                <a:ea typeface="Quattrocento Sans"/>
                <a:cs typeface="Quattrocento Sans"/>
                <a:sym typeface="Quattrocento Sans"/>
              </a:defRPr>
            </a:lvl2pPr>
            <a:lvl3pPr marL="1371600" marR="0" lvl="2" indent="-312667" algn="l">
              <a:lnSpc>
                <a:spcPct val="90000"/>
              </a:lnSpc>
              <a:spcBef>
                <a:spcPts val="294"/>
              </a:spcBef>
              <a:spcAft>
                <a:spcPts val="0"/>
              </a:spcAft>
              <a:buClr>
                <a:schemeClr val="dk1"/>
              </a:buClr>
              <a:buSzPts val="1324"/>
              <a:buFont typeface="Arial"/>
              <a:buChar char="•"/>
              <a:defRPr sz="1471" b="0" i="0" u="none" strike="noStrike" cap="none">
                <a:solidFill>
                  <a:schemeClr val="dk1"/>
                </a:solidFill>
                <a:latin typeface="Quattrocento Sans"/>
                <a:ea typeface="Quattrocento Sans"/>
                <a:cs typeface="Quattrocento Sans"/>
                <a:sym typeface="Quattrocento Sans"/>
              </a:defRPr>
            </a:lvl3pPr>
            <a:lvl4pPr marL="1828800" marR="0" lvl="3" indent="-304266" algn="l">
              <a:lnSpc>
                <a:spcPct val="90000"/>
              </a:lnSpc>
              <a:spcBef>
                <a:spcPts val="265"/>
              </a:spcBef>
              <a:spcAft>
                <a:spcPts val="0"/>
              </a:spcAft>
              <a:buClr>
                <a:schemeClr val="dk1"/>
              </a:buClr>
              <a:buSzPts val="1192"/>
              <a:buFont typeface="Arial"/>
              <a:buChar char="•"/>
              <a:defRPr sz="1324" b="0" i="0" u="none" strike="noStrike" cap="none">
                <a:solidFill>
                  <a:schemeClr val="dk1"/>
                </a:solidFill>
                <a:latin typeface="Quattrocento Sans"/>
                <a:ea typeface="Quattrocento Sans"/>
                <a:cs typeface="Quattrocento Sans"/>
                <a:sym typeface="Quattrocento Sans"/>
              </a:defRPr>
            </a:lvl4pPr>
            <a:lvl5pPr marL="2286000" marR="0" lvl="4" indent="-304266" algn="l">
              <a:lnSpc>
                <a:spcPct val="90000"/>
              </a:lnSpc>
              <a:spcBef>
                <a:spcPts val="265"/>
              </a:spcBef>
              <a:spcAft>
                <a:spcPts val="0"/>
              </a:spcAft>
              <a:buClr>
                <a:schemeClr val="dk1"/>
              </a:buClr>
              <a:buSzPts val="1192"/>
              <a:buFont typeface="Arial"/>
              <a:buChar char="•"/>
              <a:defRPr sz="1324" b="0" i="0" u="none" strike="noStrike" cap="none">
                <a:solidFill>
                  <a:schemeClr val="dk1"/>
                </a:solidFill>
                <a:latin typeface="Quattrocento Sans"/>
                <a:ea typeface="Quattrocento Sans"/>
                <a:cs typeface="Quattrocento Sans"/>
                <a:sym typeface="Quattrocento Sans"/>
              </a:defRPr>
            </a:lvl5pPr>
            <a:lvl6pPr marL="2743200" marR="0" lvl="5" indent="-322008" algn="l">
              <a:spcBef>
                <a:spcPts val="294"/>
              </a:spcBef>
              <a:spcAft>
                <a:spcPts val="0"/>
              </a:spcAft>
              <a:buClr>
                <a:schemeClr val="dk1"/>
              </a:buClr>
              <a:buSzPts val="1471"/>
              <a:buFont typeface="Arial"/>
              <a:buChar char="•"/>
              <a:defRPr sz="1471" b="0" i="0" u="none" strike="noStrike" cap="none">
                <a:solidFill>
                  <a:schemeClr val="dk1"/>
                </a:solidFill>
                <a:latin typeface="Quattrocento Sans"/>
                <a:ea typeface="Quattrocento Sans"/>
                <a:cs typeface="Quattrocento Sans"/>
                <a:sym typeface="Quattrocento Sans"/>
              </a:defRPr>
            </a:lvl6pPr>
            <a:lvl7pPr marL="3200400" marR="0" lvl="6" indent="-322008" algn="l">
              <a:spcBef>
                <a:spcPts val="294"/>
              </a:spcBef>
              <a:spcAft>
                <a:spcPts val="0"/>
              </a:spcAft>
              <a:buClr>
                <a:schemeClr val="dk1"/>
              </a:buClr>
              <a:buSzPts val="1471"/>
              <a:buFont typeface="Arial"/>
              <a:buChar char="•"/>
              <a:defRPr sz="1471" b="0" i="0" u="none" strike="noStrike" cap="none">
                <a:solidFill>
                  <a:schemeClr val="dk1"/>
                </a:solidFill>
                <a:latin typeface="Quattrocento Sans"/>
                <a:ea typeface="Quattrocento Sans"/>
                <a:cs typeface="Quattrocento Sans"/>
                <a:sym typeface="Quattrocento Sans"/>
              </a:defRPr>
            </a:lvl7pPr>
            <a:lvl8pPr marL="3657600" marR="0" lvl="7" indent="-322008" algn="l">
              <a:spcBef>
                <a:spcPts val="294"/>
              </a:spcBef>
              <a:spcAft>
                <a:spcPts val="0"/>
              </a:spcAft>
              <a:buClr>
                <a:schemeClr val="dk1"/>
              </a:buClr>
              <a:buSzPts val="1471"/>
              <a:buFont typeface="Arial"/>
              <a:buChar char="•"/>
              <a:defRPr sz="1471" b="0" i="0" u="none" strike="noStrike" cap="none">
                <a:solidFill>
                  <a:schemeClr val="dk1"/>
                </a:solidFill>
                <a:latin typeface="Quattrocento Sans"/>
                <a:ea typeface="Quattrocento Sans"/>
                <a:cs typeface="Quattrocento Sans"/>
                <a:sym typeface="Quattrocento Sans"/>
              </a:defRPr>
            </a:lvl8pPr>
            <a:lvl9pPr marL="4114800" marR="0" lvl="8" indent="-322008" algn="l">
              <a:spcBef>
                <a:spcPts val="294"/>
              </a:spcBef>
              <a:spcAft>
                <a:spcPts val="0"/>
              </a:spcAft>
              <a:buClr>
                <a:schemeClr val="dk1"/>
              </a:buClr>
              <a:buSzPts val="1471"/>
              <a:buFont typeface="Arial"/>
              <a:buChar char="•"/>
              <a:defRPr sz="1471" b="0" i="0" u="none" strike="noStrike" cap="none">
                <a:solidFill>
                  <a:schemeClr val="dk1"/>
                </a:solidFill>
                <a:latin typeface="Quattrocento Sans"/>
                <a:ea typeface="Quattrocento Sans"/>
                <a:cs typeface="Quattrocento Sans"/>
                <a:sym typeface="Quattrocento Sans"/>
              </a:defRPr>
            </a:lvl9pPr>
          </a:lstStyle>
          <a:p>
            <a:endParaRPr/>
          </a:p>
        </p:txBody>
      </p:sp>
      <p:sp>
        <p:nvSpPr>
          <p:cNvPr id="193" name="Google Shape;193;p142"/>
          <p:cNvSpPr/>
          <p:nvPr/>
        </p:nvSpPr>
        <p:spPr>
          <a:xfrm>
            <a:off x="1" y="1"/>
            <a:ext cx="9143999" cy="53993"/>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24"/>
              <a:buFont typeface="Arial"/>
              <a:buNone/>
            </a:pPr>
            <a:endParaRPr sz="1324"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194"/>
        <p:cNvGrpSpPr/>
        <p:nvPr/>
      </p:nvGrpSpPr>
      <p:grpSpPr>
        <a:xfrm>
          <a:off x="0" y="0"/>
          <a:ext cx="0" cy="0"/>
          <a:chOff x="0" y="0"/>
          <a:chExt cx="0" cy="0"/>
        </a:xfrm>
      </p:grpSpPr>
      <p:sp>
        <p:nvSpPr>
          <p:cNvPr id="195" name="Google Shape;195;p143"/>
          <p:cNvSpPr/>
          <p:nvPr/>
        </p:nvSpPr>
        <p:spPr>
          <a:xfrm>
            <a:off x="-89645" y="-27990"/>
            <a:ext cx="9259047" cy="5220257"/>
          </a:xfrm>
          <a:prstGeom prst="rect">
            <a:avLst/>
          </a:prstGeom>
          <a:solidFill>
            <a:srgbClr val="1B2831"/>
          </a:solidFill>
          <a:ln w="25400" cap="flat" cmpd="sng">
            <a:solidFill>
              <a:srgbClr val="0D645B"/>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765"/>
              <a:buFont typeface="Arial"/>
              <a:buNone/>
            </a:pPr>
            <a:endParaRPr sz="1765" b="0" i="0" u="none" strike="noStrike" cap="none">
              <a:solidFill>
                <a:schemeClr val="lt1"/>
              </a:solidFill>
              <a:latin typeface="Source Sans Pro"/>
              <a:ea typeface="Source Sans Pro"/>
              <a:cs typeface="Source Sans Pro"/>
              <a:sym typeface="Source Sans Pro"/>
            </a:endParaRPr>
          </a:p>
        </p:txBody>
      </p:sp>
      <p:pic>
        <p:nvPicPr>
          <p:cNvPr id="196" name="Google Shape;196;p143"/>
          <p:cNvPicPr preferRelativeResize="0"/>
          <p:nvPr/>
        </p:nvPicPr>
        <p:blipFill rotWithShape="1">
          <a:blip r:embed="rId2">
            <a:alphaModFix/>
          </a:blip>
          <a:srcRect/>
          <a:stretch/>
        </p:blipFill>
        <p:spPr>
          <a:xfrm>
            <a:off x="7401984" y="366153"/>
            <a:ext cx="1364190" cy="309289"/>
          </a:xfrm>
          <a:prstGeom prst="rect">
            <a:avLst/>
          </a:prstGeom>
          <a:noFill/>
          <a:ln>
            <a:noFill/>
          </a:ln>
        </p:spPr>
      </p:pic>
      <p:sp>
        <p:nvSpPr>
          <p:cNvPr id="197" name="Google Shape;197;p143"/>
          <p:cNvSpPr txBox="1">
            <a:spLocks noGrp="1"/>
          </p:cNvSpPr>
          <p:nvPr>
            <p:ph type="ctrTitle"/>
          </p:nvPr>
        </p:nvSpPr>
        <p:spPr>
          <a:xfrm>
            <a:off x="1134021" y="2005054"/>
            <a:ext cx="6530787" cy="1147664"/>
          </a:xfrm>
          <a:prstGeom prst="rect">
            <a:avLst/>
          </a:prstGeom>
          <a:noFill/>
          <a:ln>
            <a:noFill/>
          </a:ln>
        </p:spPr>
        <p:txBody>
          <a:bodyPr spcFirstLastPara="1" wrap="square" lIns="124325" tIns="124325" rIns="124325" bIns="124325" anchor="ctr" anchorCtr="0">
            <a:noAutofit/>
          </a:bodyPr>
          <a:lstStyle>
            <a:lvl1pPr marR="0" lvl="0" algn="l">
              <a:lnSpc>
                <a:spcPct val="80000"/>
              </a:lnSpc>
              <a:spcBef>
                <a:spcPts val="0"/>
              </a:spcBef>
              <a:spcAft>
                <a:spcPts val="0"/>
              </a:spcAft>
              <a:buClr>
                <a:srgbClr val="FFFFFF"/>
              </a:buClr>
              <a:buSzPts val="4779"/>
              <a:buFont typeface="Source Sans Pro"/>
              <a:buNone/>
              <a:defRPr sz="4779" b="1" i="0" u="none" strike="noStrike" cap="none">
                <a:solidFill>
                  <a:srgbClr val="FFFFFF"/>
                </a:solidFill>
                <a:latin typeface="Source Sans Pro"/>
                <a:ea typeface="Source Sans Pro"/>
                <a:cs typeface="Source Sans Pro"/>
                <a:sym typeface="Source Sans Pro"/>
              </a:defRPr>
            </a:lvl1pPr>
            <a:lvl2pPr marR="0" lvl="1" algn="l">
              <a:spcBef>
                <a:spcPts val="500"/>
              </a:spcBef>
              <a:spcAft>
                <a:spcPts val="0"/>
              </a:spcAft>
              <a:buSzPts val="1400"/>
              <a:buNone/>
              <a:defRPr/>
            </a:lvl2pPr>
            <a:lvl3pPr marR="0" lvl="2" algn="l">
              <a:spcBef>
                <a:spcPts val="0"/>
              </a:spcBef>
              <a:spcAft>
                <a:spcPts val="0"/>
              </a:spcAft>
              <a:buSzPts val="1400"/>
              <a:buNone/>
              <a:defRPr/>
            </a:lvl3pPr>
            <a:lvl4pPr marR="0" lvl="3" algn="l">
              <a:spcBef>
                <a:spcPts val="0"/>
              </a:spcBef>
              <a:spcAft>
                <a:spcPts val="0"/>
              </a:spcAft>
              <a:buSzPts val="1400"/>
              <a:buNone/>
              <a:defRPr/>
            </a:lvl4pPr>
            <a:lvl5pPr marR="0" lvl="4" algn="l">
              <a:spcBef>
                <a:spcPts val="0"/>
              </a:spcBef>
              <a:spcAft>
                <a:spcPts val="0"/>
              </a:spcAft>
              <a:buSzPts val="1400"/>
              <a:buNone/>
              <a:defRPr/>
            </a:lvl5pPr>
            <a:lvl6pPr marR="0" lvl="5" algn="l">
              <a:spcBef>
                <a:spcPts val="0"/>
              </a:spcBef>
              <a:spcAft>
                <a:spcPts val="0"/>
              </a:spcAft>
              <a:buSzPts val="1400"/>
              <a:buNone/>
              <a:defRPr/>
            </a:lvl6pPr>
            <a:lvl7pPr marR="0" lvl="6" algn="l">
              <a:spcBef>
                <a:spcPts val="0"/>
              </a:spcBef>
              <a:spcAft>
                <a:spcPts val="0"/>
              </a:spcAft>
              <a:buSzPts val="1400"/>
              <a:buNone/>
              <a:defRPr/>
            </a:lvl7pPr>
            <a:lvl8pPr marR="0" lvl="7" algn="l">
              <a:spcBef>
                <a:spcPts val="0"/>
              </a:spcBef>
              <a:spcAft>
                <a:spcPts val="0"/>
              </a:spcAft>
              <a:buSzPts val="1400"/>
              <a:buNone/>
              <a:defRPr/>
            </a:lvl8pPr>
            <a:lvl9pPr marR="0" lvl="8" algn="l">
              <a:spcBef>
                <a:spcPts val="0"/>
              </a:spcBef>
              <a:spcAft>
                <a:spcPts val="0"/>
              </a:spcAft>
              <a:buSzPts val="1400"/>
              <a:buNone/>
              <a:defRPr/>
            </a:lvl9pPr>
          </a:lstStyle>
          <a:p>
            <a:endParaRPr/>
          </a:p>
        </p:txBody>
      </p:sp>
      <p:sp>
        <p:nvSpPr>
          <p:cNvPr id="198" name="Google Shape;198;p143"/>
          <p:cNvSpPr txBox="1">
            <a:spLocks noGrp="1"/>
          </p:cNvSpPr>
          <p:nvPr>
            <p:ph type="subTitle" idx="1"/>
          </p:nvPr>
        </p:nvSpPr>
        <p:spPr>
          <a:xfrm>
            <a:off x="1134020" y="1586264"/>
            <a:ext cx="6110924" cy="475205"/>
          </a:xfrm>
          <a:prstGeom prst="rect">
            <a:avLst/>
          </a:prstGeom>
          <a:noFill/>
          <a:ln>
            <a:noFill/>
          </a:ln>
        </p:spPr>
        <p:txBody>
          <a:bodyPr spcFirstLastPara="1" wrap="square" lIns="124325" tIns="124325" rIns="124325" bIns="124325" anchor="t" anchorCtr="0">
            <a:spAutoFit/>
          </a:bodyPr>
          <a:lstStyle>
            <a:lvl1pPr marR="0" lvl="0" algn="l">
              <a:lnSpc>
                <a:spcPct val="90000"/>
              </a:lnSpc>
              <a:spcBef>
                <a:spcPts val="320"/>
              </a:spcBef>
              <a:spcAft>
                <a:spcPts val="0"/>
              </a:spcAft>
              <a:buClr>
                <a:srgbClr val="43E5D5"/>
              </a:buClr>
              <a:buSzPts val="1456"/>
              <a:buFont typeface="Arial"/>
              <a:buNone/>
              <a:defRPr sz="1618" b="0" i="0" u="none" strike="noStrike" cap="none">
                <a:solidFill>
                  <a:srgbClr val="43E5D5"/>
                </a:solidFill>
                <a:latin typeface="Source Sans Pro"/>
                <a:ea typeface="Source Sans Pro"/>
                <a:cs typeface="Source Sans Pro"/>
                <a:sym typeface="Source Sans Pro"/>
              </a:defRPr>
            </a:lvl1pPr>
            <a:lvl2pPr marR="0" lvl="1" algn="ctr">
              <a:lnSpc>
                <a:spcPct val="90000"/>
              </a:lnSpc>
              <a:spcBef>
                <a:spcPts val="480"/>
              </a:spcBef>
              <a:spcAft>
                <a:spcPts val="0"/>
              </a:spcAft>
              <a:buClr>
                <a:srgbClr val="8B8B8B"/>
              </a:buClr>
              <a:buSzPts val="2183"/>
              <a:buFont typeface="Arial"/>
              <a:buNone/>
              <a:defRPr sz="2426" b="0" i="0" u="none" strike="noStrike" cap="none">
                <a:solidFill>
                  <a:srgbClr val="8B8B8B"/>
                </a:solidFill>
                <a:latin typeface="Source Sans Pro"/>
                <a:ea typeface="Source Sans Pro"/>
                <a:cs typeface="Source Sans Pro"/>
                <a:sym typeface="Source Sans Pro"/>
              </a:defRPr>
            </a:lvl2pPr>
            <a:lvl3pPr marR="0" lvl="2" algn="ctr">
              <a:lnSpc>
                <a:spcPct val="90000"/>
              </a:lnSpc>
              <a:spcBef>
                <a:spcPts val="400"/>
              </a:spcBef>
              <a:spcAft>
                <a:spcPts val="0"/>
              </a:spcAft>
              <a:buClr>
                <a:srgbClr val="8B8B8B"/>
              </a:buClr>
              <a:buSzPts val="1787"/>
              <a:buFont typeface="Arial"/>
              <a:buNone/>
              <a:defRPr sz="1985" b="0" i="0" u="none" strike="noStrike" cap="none">
                <a:solidFill>
                  <a:srgbClr val="8B8B8B"/>
                </a:solidFill>
                <a:latin typeface="Source Sans Pro"/>
                <a:ea typeface="Source Sans Pro"/>
                <a:cs typeface="Source Sans Pro"/>
                <a:sym typeface="Source Sans Pro"/>
              </a:defRPr>
            </a:lvl3pPr>
            <a:lvl4pPr marR="0" lvl="3" algn="ctr">
              <a:lnSpc>
                <a:spcPct val="90000"/>
              </a:lnSpc>
              <a:spcBef>
                <a:spcPts val="360"/>
              </a:spcBef>
              <a:spcAft>
                <a:spcPts val="0"/>
              </a:spcAft>
              <a:buClr>
                <a:srgbClr val="8B8B8B"/>
              </a:buClr>
              <a:buSzPts val="1589"/>
              <a:buFont typeface="Arial"/>
              <a:buNone/>
              <a:defRPr sz="1765" b="0" i="0" u="none" strike="noStrike" cap="none">
                <a:solidFill>
                  <a:srgbClr val="8B8B8B"/>
                </a:solidFill>
                <a:latin typeface="Source Sans Pro"/>
                <a:ea typeface="Source Sans Pro"/>
                <a:cs typeface="Source Sans Pro"/>
                <a:sym typeface="Source Sans Pro"/>
              </a:defRPr>
            </a:lvl4pPr>
            <a:lvl5pPr marR="0" lvl="4" algn="ctr">
              <a:lnSpc>
                <a:spcPct val="90000"/>
              </a:lnSpc>
              <a:spcBef>
                <a:spcPts val="360"/>
              </a:spcBef>
              <a:spcAft>
                <a:spcPts val="0"/>
              </a:spcAft>
              <a:buClr>
                <a:srgbClr val="8B8B8B"/>
              </a:buClr>
              <a:buSzPts val="1589"/>
              <a:buFont typeface="Arial"/>
              <a:buNone/>
              <a:defRPr sz="1765" b="0" i="0" u="none" strike="noStrike" cap="none">
                <a:solidFill>
                  <a:srgbClr val="8B8B8B"/>
                </a:solidFill>
                <a:latin typeface="Source Sans Pro"/>
                <a:ea typeface="Source Sans Pro"/>
                <a:cs typeface="Source Sans Pro"/>
                <a:sym typeface="Source Sans Pro"/>
              </a:defRPr>
            </a:lvl5pPr>
            <a:lvl6pPr marR="0" lvl="5" algn="ctr">
              <a:spcBef>
                <a:spcPts val="400"/>
              </a:spcBef>
              <a:spcAft>
                <a:spcPts val="0"/>
              </a:spcAft>
              <a:buClr>
                <a:srgbClr val="8B8B8B"/>
              </a:buClr>
              <a:buSzPts val="1985"/>
              <a:buFont typeface="Arial"/>
              <a:buNone/>
              <a:defRPr sz="1985" b="0" i="0" u="none" strike="noStrike" cap="none">
                <a:solidFill>
                  <a:srgbClr val="8B8B8B"/>
                </a:solidFill>
                <a:latin typeface="Source Sans Pro"/>
                <a:ea typeface="Source Sans Pro"/>
                <a:cs typeface="Source Sans Pro"/>
                <a:sym typeface="Source Sans Pro"/>
              </a:defRPr>
            </a:lvl6pPr>
            <a:lvl7pPr marR="0" lvl="6" algn="ctr">
              <a:spcBef>
                <a:spcPts val="400"/>
              </a:spcBef>
              <a:spcAft>
                <a:spcPts val="0"/>
              </a:spcAft>
              <a:buClr>
                <a:srgbClr val="8B8B8B"/>
              </a:buClr>
              <a:buSzPts val="1985"/>
              <a:buFont typeface="Arial"/>
              <a:buNone/>
              <a:defRPr sz="1985" b="0" i="0" u="none" strike="noStrike" cap="none">
                <a:solidFill>
                  <a:srgbClr val="8B8B8B"/>
                </a:solidFill>
                <a:latin typeface="Source Sans Pro"/>
                <a:ea typeface="Source Sans Pro"/>
                <a:cs typeface="Source Sans Pro"/>
                <a:sym typeface="Source Sans Pro"/>
              </a:defRPr>
            </a:lvl7pPr>
            <a:lvl8pPr marR="0" lvl="7" algn="ctr">
              <a:spcBef>
                <a:spcPts val="400"/>
              </a:spcBef>
              <a:spcAft>
                <a:spcPts val="0"/>
              </a:spcAft>
              <a:buClr>
                <a:srgbClr val="8B8B8B"/>
              </a:buClr>
              <a:buSzPts val="1985"/>
              <a:buFont typeface="Arial"/>
              <a:buNone/>
              <a:defRPr sz="1985" b="0" i="0" u="none" strike="noStrike" cap="none">
                <a:solidFill>
                  <a:srgbClr val="8B8B8B"/>
                </a:solidFill>
                <a:latin typeface="Source Sans Pro"/>
                <a:ea typeface="Source Sans Pro"/>
                <a:cs typeface="Source Sans Pro"/>
                <a:sym typeface="Source Sans Pro"/>
              </a:defRPr>
            </a:lvl8pPr>
            <a:lvl9pPr marR="0" lvl="8" algn="ctr">
              <a:spcBef>
                <a:spcPts val="400"/>
              </a:spcBef>
              <a:spcAft>
                <a:spcPts val="0"/>
              </a:spcAft>
              <a:buClr>
                <a:srgbClr val="8B8B8B"/>
              </a:buClr>
              <a:buSzPts val="1985"/>
              <a:buFont typeface="Arial"/>
              <a:buNone/>
              <a:defRPr sz="1985" b="0" i="0" u="none" strike="noStrike" cap="none">
                <a:solidFill>
                  <a:srgbClr val="8B8B8B"/>
                </a:solidFill>
                <a:latin typeface="Source Sans Pro"/>
                <a:ea typeface="Source Sans Pro"/>
                <a:cs typeface="Source Sans Pro"/>
                <a:sym typeface="Source Sans Pro"/>
              </a:defRPr>
            </a:lvl9pPr>
          </a:lstStyle>
          <a:p>
            <a:endParaRPr/>
          </a:p>
        </p:txBody>
      </p:sp>
      <p:sp>
        <p:nvSpPr>
          <p:cNvPr id="199" name="Google Shape;199;p143"/>
          <p:cNvSpPr txBox="1">
            <a:spLocks noGrp="1"/>
          </p:cNvSpPr>
          <p:nvPr>
            <p:ph type="body" idx="2"/>
          </p:nvPr>
        </p:nvSpPr>
        <p:spPr>
          <a:xfrm>
            <a:off x="1134021" y="3315823"/>
            <a:ext cx="7881472" cy="444619"/>
          </a:xfrm>
          <a:prstGeom prst="rect">
            <a:avLst/>
          </a:prstGeom>
          <a:noFill/>
          <a:ln>
            <a:noFill/>
          </a:ln>
        </p:spPr>
        <p:txBody>
          <a:bodyPr spcFirstLastPara="1" wrap="square" lIns="124325" tIns="124325" rIns="124325" bIns="124325" anchor="t" anchorCtr="0">
            <a:spAutoFit/>
          </a:bodyPr>
          <a:lstStyle>
            <a:lvl1pPr marL="457200" lvl="0" indent="-228600" algn="l">
              <a:lnSpc>
                <a:spcPct val="90000"/>
              </a:lnSpc>
              <a:spcBef>
                <a:spcPts val="0"/>
              </a:spcBef>
              <a:spcAft>
                <a:spcPts val="0"/>
              </a:spcAft>
              <a:buClr>
                <a:schemeClr val="accent5"/>
              </a:buClr>
              <a:buSzPts val="1257"/>
              <a:buFont typeface="Source Sans Pro"/>
              <a:buNone/>
              <a:defRPr sz="1397">
                <a:solidFill>
                  <a:schemeClr val="accent5"/>
                </a:solidFill>
              </a:defRPr>
            </a:lvl1pPr>
            <a:lvl2pPr marL="914400" lvl="1" indent="-367245" algn="l">
              <a:lnSpc>
                <a:spcPct val="90000"/>
              </a:lnSpc>
              <a:spcBef>
                <a:spcPts val="0"/>
              </a:spcBef>
              <a:spcAft>
                <a:spcPts val="0"/>
              </a:spcAft>
              <a:buClr>
                <a:srgbClr val="878787"/>
              </a:buClr>
              <a:buSzPts val="2183"/>
              <a:buChar char="•"/>
              <a:defRPr sz="2426">
                <a:solidFill>
                  <a:srgbClr val="878787"/>
                </a:solidFill>
                <a:latin typeface="Source Sans Pro"/>
                <a:ea typeface="Source Sans Pro"/>
                <a:cs typeface="Source Sans Pro"/>
                <a:sym typeface="Source Sans Pro"/>
              </a:defRPr>
            </a:lvl2pPr>
            <a:lvl3pPr marL="1371600" lvl="2" indent="-228600" algn="l">
              <a:lnSpc>
                <a:spcPct val="90000"/>
              </a:lnSpc>
              <a:spcBef>
                <a:spcPts val="0"/>
              </a:spcBef>
              <a:spcAft>
                <a:spcPts val="0"/>
              </a:spcAft>
              <a:buClr>
                <a:schemeClr val="dk1"/>
              </a:buClr>
              <a:buSzPts val="1324"/>
              <a:buFont typeface="Source Sans Pro"/>
              <a:buNone/>
              <a:defRPr/>
            </a:lvl3pPr>
            <a:lvl4pPr marL="1828800" lvl="3" indent="-228600" algn="l">
              <a:lnSpc>
                <a:spcPct val="90000"/>
              </a:lnSpc>
              <a:spcBef>
                <a:spcPts val="0"/>
              </a:spcBef>
              <a:spcAft>
                <a:spcPts val="0"/>
              </a:spcAft>
              <a:buClr>
                <a:schemeClr val="dk1"/>
              </a:buClr>
              <a:buSzPts val="1192"/>
              <a:buFont typeface="Source Sans Pro"/>
              <a:buNone/>
              <a:defRPr/>
            </a:lvl4pPr>
            <a:lvl5pPr marL="2286000" lvl="4" indent="-228600" algn="l">
              <a:lnSpc>
                <a:spcPct val="90000"/>
              </a:lnSpc>
              <a:spcBef>
                <a:spcPts val="0"/>
              </a:spcBef>
              <a:spcAft>
                <a:spcPts val="0"/>
              </a:spcAft>
              <a:buClr>
                <a:schemeClr val="dk1"/>
              </a:buClr>
              <a:buSzPts val="1192"/>
              <a:buFont typeface="Source Sans Pro"/>
              <a:buNone/>
              <a:defRPr/>
            </a:lvl5pPr>
            <a:lvl6pPr marL="2743200" lvl="5" indent="-354647" algn="l">
              <a:spcBef>
                <a:spcPts val="0"/>
              </a:spcBef>
              <a:spcAft>
                <a:spcPts val="0"/>
              </a:spcAft>
              <a:buClr>
                <a:schemeClr val="dk1"/>
              </a:buClr>
              <a:buSzPts val="1985"/>
              <a:buChar char="•"/>
              <a:defRPr sz="1985">
                <a:solidFill>
                  <a:schemeClr val="dk1"/>
                </a:solidFill>
                <a:latin typeface="Source Sans Pro"/>
                <a:ea typeface="Source Sans Pro"/>
                <a:cs typeface="Source Sans Pro"/>
                <a:sym typeface="Source Sans Pro"/>
              </a:defRPr>
            </a:lvl6pPr>
            <a:lvl7pPr marL="3200400" lvl="6" indent="-354647" algn="l">
              <a:spcBef>
                <a:spcPts val="0"/>
              </a:spcBef>
              <a:spcAft>
                <a:spcPts val="0"/>
              </a:spcAft>
              <a:buClr>
                <a:schemeClr val="dk1"/>
              </a:buClr>
              <a:buSzPts val="1985"/>
              <a:buChar char="•"/>
              <a:defRPr sz="1985">
                <a:solidFill>
                  <a:schemeClr val="dk1"/>
                </a:solidFill>
                <a:latin typeface="Source Sans Pro"/>
                <a:ea typeface="Source Sans Pro"/>
                <a:cs typeface="Source Sans Pro"/>
                <a:sym typeface="Source Sans Pro"/>
              </a:defRPr>
            </a:lvl7pPr>
            <a:lvl8pPr marL="3657600" lvl="7" indent="-354647" algn="l">
              <a:spcBef>
                <a:spcPts val="0"/>
              </a:spcBef>
              <a:spcAft>
                <a:spcPts val="0"/>
              </a:spcAft>
              <a:buClr>
                <a:schemeClr val="dk1"/>
              </a:buClr>
              <a:buSzPts val="1985"/>
              <a:buChar char="•"/>
              <a:defRPr sz="1985">
                <a:solidFill>
                  <a:schemeClr val="dk1"/>
                </a:solidFill>
                <a:latin typeface="Source Sans Pro"/>
                <a:ea typeface="Source Sans Pro"/>
                <a:cs typeface="Source Sans Pro"/>
                <a:sym typeface="Source Sans Pro"/>
              </a:defRPr>
            </a:lvl8pPr>
            <a:lvl9pPr marL="4114800" lvl="8" indent="-354647" algn="l">
              <a:spcBef>
                <a:spcPts val="0"/>
              </a:spcBef>
              <a:spcAft>
                <a:spcPts val="0"/>
              </a:spcAft>
              <a:buClr>
                <a:schemeClr val="dk1"/>
              </a:buClr>
              <a:buSzPts val="1985"/>
              <a:buChar char="•"/>
              <a:defRPr sz="1985">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1_Blank">
  <p:cSld name="1_Blank">
    <p:spTree>
      <p:nvGrpSpPr>
        <p:cNvPr id="1" name="Shape 200"/>
        <p:cNvGrpSpPr/>
        <p:nvPr/>
      </p:nvGrpSpPr>
      <p:grpSpPr>
        <a:xfrm>
          <a:off x="0" y="0"/>
          <a:ext cx="0" cy="0"/>
          <a:chOff x="0" y="0"/>
          <a:chExt cx="0" cy="0"/>
        </a:xfrm>
      </p:grpSpPr>
      <p:sp>
        <p:nvSpPr>
          <p:cNvPr id="201" name="Google Shape;201;p144"/>
          <p:cNvSpPr/>
          <p:nvPr/>
        </p:nvSpPr>
        <p:spPr>
          <a:xfrm>
            <a:off x="0" y="2846"/>
            <a:ext cx="9144000" cy="5143500"/>
          </a:xfrm>
          <a:prstGeom prst="rect">
            <a:avLst/>
          </a:prstGeom>
          <a:solidFill>
            <a:srgbClr val="182730">
              <a:alpha val="61960"/>
            </a:srgbClr>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765"/>
              <a:buFont typeface="Arial"/>
              <a:buNone/>
            </a:pPr>
            <a:endParaRPr sz="1765" b="0" i="0" u="none" strike="noStrike" cap="none">
              <a:solidFill>
                <a:schemeClr val="lt1"/>
              </a:solidFill>
              <a:latin typeface="Arial"/>
              <a:ea typeface="Arial"/>
              <a:cs typeface="Arial"/>
              <a:sym typeface="Arial"/>
            </a:endParaRPr>
          </a:p>
        </p:txBody>
      </p:sp>
      <p:sp>
        <p:nvSpPr>
          <p:cNvPr id="202" name="Google Shape;202;p144"/>
          <p:cNvSpPr txBox="1">
            <a:spLocks noGrp="1"/>
          </p:cNvSpPr>
          <p:nvPr>
            <p:ph type="sldNum" idx="12"/>
          </p:nvPr>
        </p:nvSpPr>
        <p:spPr>
          <a:xfrm>
            <a:off x="48247" y="4861464"/>
            <a:ext cx="373338" cy="273844"/>
          </a:xfrm>
          <a:prstGeom prst="rect">
            <a:avLst/>
          </a:prstGeom>
          <a:noFill/>
          <a:ln>
            <a:noFill/>
          </a:ln>
        </p:spPr>
        <p:txBody>
          <a:bodyPr spcFirstLastPara="1" wrap="square" lIns="124350" tIns="62175" rIns="124350" bIns="62175" anchor="t" anchorCtr="0">
            <a:noAutofit/>
          </a:bodyPr>
          <a:lstStyle>
            <a:lvl1pPr marL="0" marR="0" lvl="0" indent="0" algn="l" rtl="0">
              <a:lnSpc>
                <a:spcPct val="100000"/>
              </a:lnSpc>
              <a:spcBef>
                <a:spcPts val="0"/>
              </a:spcBef>
              <a:spcAft>
                <a:spcPts val="0"/>
              </a:spcAft>
              <a:buNone/>
              <a:defRPr sz="882"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None/>
              <a:defRPr sz="882"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None/>
              <a:defRPr sz="882"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None/>
              <a:defRPr sz="882"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None/>
              <a:defRPr sz="882"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None/>
              <a:defRPr sz="882"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None/>
              <a:defRPr sz="882"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None/>
              <a:defRPr sz="882"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None/>
              <a:defRPr sz="882"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2_Title and Content">
  <p:cSld name="2_Title and Content">
    <p:spTree>
      <p:nvGrpSpPr>
        <p:cNvPr id="1" name="Shape 203"/>
        <p:cNvGrpSpPr/>
        <p:nvPr/>
      </p:nvGrpSpPr>
      <p:grpSpPr>
        <a:xfrm>
          <a:off x="0" y="0"/>
          <a:ext cx="0" cy="0"/>
          <a:chOff x="0" y="0"/>
          <a:chExt cx="0" cy="0"/>
        </a:xfrm>
      </p:grpSpPr>
      <p:sp>
        <p:nvSpPr>
          <p:cNvPr id="204" name="Google Shape;204;p145"/>
          <p:cNvSpPr txBox="1">
            <a:spLocks noGrp="1"/>
          </p:cNvSpPr>
          <p:nvPr>
            <p:ph type="title"/>
          </p:nvPr>
        </p:nvSpPr>
        <p:spPr>
          <a:xfrm>
            <a:off x="113723" y="149918"/>
            <a:ext cx="8796928" cy="474446"/>
          </a:xfrm>
          <a:prstGeom prst="rect">
            <a:avLst/>
          </a:prstGeom>
          <a:noFill/>
          <a:ln>
            <a:noFill/>
          </a:ln>
        </p:spPr>
        <p:txBody>
          <a:bodyPr spcFirstLastPara="1" wrap="square" lIns="146275" tIns="91400" rIns="146275" bIns="91400" anchor="t" anchorCtr="0">
            <a:noAutofit/>
          </a:bodyPr>
          <a:lstStyle>
            <a:lvl1pPr lvl="0" algn="r">
              <a:lnSpc>
                <a:spcPct val="90000"/>
              </a:lnSpc>
              <a:spcBef>
                <a:spcPts val="0"/>
              </a:spcBef>
              <a:spcAft>
                <a:spcPts val="0"/>
              </a:spcAft>
              <a:buClr>
                <a:srgbClr val="008774"/>
              </a:buClr>
              <a:buSzPts val="2794"/>
              <a:buFont typeface="Arial"/>
              <a:buNone/>
              <a:defRPr sz="2794" b="1">
                <a:solidFill>
                  <a:srgbClr val="008774"/>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p145"/>
          <p:cNvSpPr txBox="1">
            <a:spLocks noGrp="1"/>
          </p:cNvSpPr>
          <p:nvPr>
            <p:ph type="sldNum" idx="12"/>
          </p:nvPr>
        </p:nvSpPr>
        <p:spPr>
          <a:xfrm>
            <a:off x="3797" y="4823364"/>
            <a:ext cx="373338" cy="273844"/>
          </a:xfrm>
          <a:prstGeom prst="rect">
            <a:avLst/>
          </a:prstGeom>
          <a:noFill/>
          <a:ln>
            <a:noFill/>
          </a:ln>
        </p:spPr>
        <p:txBody>
          <a:bodyPr spcFirstLastPara="1" wrap="square" lIns="124350" tIns="62175" rIns="124350" bIns="62175"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black background">
  <p:cSld name="black background">
    <p:spTree>
      <p:nvGrpSpPr>
        <p:cNvPr id="1" name="Shape 206"/>
        <p:cNvGrpSpPr/>
        <p:nvPr/>
      </p:nvGrpSpPr>
      <p:grpSpPr>
        <a:xfrm>
          <a:off x="0" y="0"/>
          <a:ext cx="0" cy="0"/>
          <a:chOff x="0" y="0"/>
          <a:chExt cx="0" cy="0"/>
        </a:xfrm>
      </p:grpSpPr>
      <p:sp>
        <p:nvSpPr>
          <p:cNvPr id="207" name="Google Shape;207;p146"/>
          <p:cNvSpPr/>
          <p:nvPr/>
        </p:nvSpPr>
        <p:spPr>
          <a:xfrm>
            <a:off x="0" y="1"/>
            <a:ext cx="9144000" cy="5143499"/>
          </a:xfrm>
          <a:prstGeom prst="rect">
            <a:avLst/>
          </a:prstGeom>
          <a:solidFill>
            <a:srgbClr val="000000"/>
          </a:solidFill>
          <a:ln w="12700" cap="flat" cmpd="sng">
            <a:solidFill>
              <a:schemeClr val="lt2"/>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FFFFFF"/>
              </a:buClr>
              <a:buSzPts val="1765"/>
              <a:buFont typeface="Arial"/>
              <a:buNone/>
            </a:pPr>
            <a:endParaRPr sz="1765" b="0" i="0" u="none" strike="noStrike" cap="none">
              <a:solidFill>
                <a:srgbClr val="FFFFFF"/>
              </a:solidFill>
              <a:latin typeface="Arial"/>
              <a:ea typeface="Arial"/>
              <a:cs typeface="Arial"/>
              <a:sym typeface="Arial"/>
            </a:endParaRPr>
          </a:p>
        </p:txBody>
      </p:sp>
      <p:sp>
        <p:nvSpPr>
          <p:cNvPr id="208" name="Google Shape;208;p146"/>
          <p:cNvSpPr/>
          <p:nvPr/>
        </p:nvSpPr>
        <p:spPr>
          <a:xfrm>
            <a:off x="0" y="4629150"/>
            <a:ext cx="9144000" cy="385800"/>
          </a:xfrm>
          <a:prstGeom prst="rect">
            <a:avLst/>
          </a:prstGeom>
          <a:solidFill>
            <a:srgbClr val="00786E"/>
          </a:solidFill>
          <a:ln>
            <a:noFill/>
          </a:ln>
        </p:spPr>
        <p:txBody>
          <a:bodyPr spcFirstLastPara="1" wrap="square" lIns="91400" tIns="45675" rIns="91400" bIns="45675" anchor="ctr" anchorCtr="0">
            <a:noAutofit/>
          </a:bodyPr>
          <a:lstStyle/>
          <a:p>
            <a:pPr marL="0" marR="0" lvl="0" indent="0" algn="l" rtl="0">
              <a:lnSpc>
                <a:spcPct val="100000"/>
              </a:lnSpc>
              <a:spcBef>
                <a:spcPts val="0"/>
              </a:spcBef>
              <a:spcAft>
                <a:spcPts val="0"/>
              </a:spcAft>
              <a:buClr>
                <a:srgbClr val="FFFFFF"/>
              </a:buClr>
              <a:buSzPts val="1765"/>
              <a:buFont typeface="Arial"/>
              <a:buNone/>
            </a:pPr>
            <a:endParaRPr sz="1765" b="0" i="0" u="none" strike="noStrike" cap="none">
              <a:solidFill>
                <a:srgbClr val="FFFFFF"/>
              </a:solidFill>
              <a:latin typeface="Arial"/>
              <a:ea typeface="Arial"/>
              <a:cs typeface="Arial"/>
              <a:sym typeface="Arial"/>
            </a:endParaRPr>
          </a:p>
        </p:txBody>
      </p:sp>
      <p:sp>
        <p:nvSpPr>
          <p:cNvPr id="209" name="Google Shape;209;p146"/>
          <p:cNvSpPr txBox="1"/>
          <p:nvPr/>
        </p:nvSpPr>
        <p:spPr>
          <a:xfrm flipH="1">
            <a:off x="8553451" y="5021263"/>
            <a:ext cx="533399" cy="123899"/>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02"/>
              <a:buFont typeface="Arial"/>
              <a:buNone/>
            </a:pPr>
            <a:fld id="{00000000-1234-1234-1234-123412341234}" type="slidenum">
              <a:rPr lang="en" sz="809" b="0" i="0" u="none" strike="noStrike" cap="none">
                <a:solidFill>
                  <a:srgbClr val="7F7F7F"/>
                </a:solidFill>
                <a:latin typeface="Arial"/>
                <a:ea typeface="Arial"/>
                <a:cs typeface="Arial"/>
                <a:sym typeface="Arial"/>
              </a:rPr>
              <a:t>‹#›</a:t>
            </a:fld>
            <a:endParaRPr sz="809" b="0" i="0" u="none" strike="noStrike" cap="none">
              <a:solidFill>
                <a:srgbClr val="7F7F7F"/>
              </a:solidFill>
              <a:latin typeface="Arial"/>
              <a:ea typeface="Arial"/>
              <a:cs typeface="Arial"/>
              <a:sym typeface="Arial"/>
            </a:endParaRPr>
          </a:p>
        </p:txBody>
      </p:sp>
      <p:sp>
        <p:nvSpPr>
          <p:cNvPr id="210" name="Google Shape;210;p146"/>
          <p:cNvSpPr txBox="1"/>
          <p:nvPr/>
        </p:nvSpPr>
        <p:spPr>
          <a:xfrm>
            <a:off x="366713" y="5018087"/>
            <a:ext cx="2274900" cy="9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147"/>
              <a:buFont typeface="Arial"/>
              <a:buNone/>
            </a:pPr>
            <a:r>
              <a:rPr lang="en" sz="588" b="0" i="0" u="none" strike="noStrike" cap="none">
                <a:solidFill>
                  <a:srgbClr val="7F7F7F"/>
                </a:solidFill>
                <a:latin typeface="Arial"/>
                <a:ea typeface="Arial"/>
                <a:cs typeface="Arial"/>
                <a:sym typeface="Arial"/>
              </a:rPr>
              <a:t>© Copyright 2013 Pivotal. All rights reserved.</a:t>
            </a:r>
            <a:endParaRPr/>
          </a:p>
        </p:txBody>
      </p:sp>
      <p:pic>
        <p:nvPicPr>
          <p:cNvPr id="211" name="Google Shape;211;p14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emp Basic with Rule">
  <p:cSld name="Temp Basic with Rule">
    <p:spTree>
      <p:nvGrpSpPr>
        <p:cNvPr id="1" name="Shape 212"/>
        <p:cNvGrpSpPr/>
        <p:nvPr/>
      </p:nvGrpSpPr>
      <p:grpSpPr>
        <a:xfrm>
          <a:off x="0" y="0"/>
          <a:ext cx="0" cy="0"/>
          <a:chOff x="0" y="0"/>
          <a:chExt cx="0" cy="0"/>
        </a:xfrm>
      </p:grpSpPr>
      <p:sp>
        <p:nvSpPr>
          <p:cNvPr id="213" name="Google Shape;213;p147"/>
          <p:cNvSpPr txBox="1">
            <a:spLocks noGrp="1"/>
          </p:cNvSpPr>
          <p:nvPr>
            <p:ph type="title"/>
          </p:nvPr>
        </p:nvSpPr>
        <p:spPr>
          <a:xfrm>
            <a:off x="457199" y="320039"/>
            <a:ext cx="8229600" cy="363558"/>
          </a:xfrm>
          <a:prstGeom prst="rect">
            <a:avLst/>
          </a:prstGeom>
          <a:noFill/>
          <a:ln>
            <a:noFill/>
          </a:ln>
        </p:spPr>
        <p:txBody>
          <a:bodyPr spcFirstLastPara="1" wrap="square" lIns="124325" tIns="124325" rIns="124325" bIns="124325" anchor="ctr" anchorCtr="0">
            <a:noAutofit/>
          </a:bodyPr>
          <a:lstStyle>
            <a:lvl1pPr lvl="0" algn="l">
              <a:lnSpc>
                <a:spcPct val="90000"/>
              </a:lnSpc>
              <a:spcBef>
                <a:spcPts val="0"/>
              </a:spcBef>
              <a:spcAft>
                <a:spcPts val="0"/>
              </a:spcAft>
              <a:buClr>
                <a:schemeClr val="lt1"/>
              </a:buClr>
              <a:buSzPts val="3235"/>
              <a:buFont typeface="Arial"/>
              <a:buNone/>
              <a:defRPr sz="3234" b="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4" name="Google Shape;214;p147"/>
          <p:cNvSpPr txBox="1">
            <a:spLocks noGrp="1"/>
          </p:cNvSpPr>
          <p:nvPr>
            <p:ph type="body" idx="1"/>
          </p:nvPr>
        </p:nvSpPr>
        <p:spPr>
          <a:xfrm>
            <a:off x="457200" y="1108074"/>
            <a:ext cx="8229600" cy="668591"/>
          </a:xfrm>
          <a:prstGeom prst="rect">
            <a:avLst/>
          </a:prstGeom>
          <a:noFill/>
          <a:ln>
            <a:noFill/>
          </a:ln>
        </p:spPr>
        <p:txBody>
          <a:bodyPr spcFirstLastPara="1" wrap="square" lIns="124325" tIns="124325" rIns="124325" bIns="124325" anchor="t" anchorCtr="0">
            <a:spAutoFit/>
          </a:bodyPr>
          <a:lstStyle>
            <a:lvl1pPr marL="457200" lvl="0" indent="-400850" algn="l">
              <a:lnSpc>
                <a:spcPct val="90000"/>
              </a:lnSpc>
              <a:spcBef>
                <a:spcPts val="0"/>
              </a:spcBef>
              <a:spcAft>
                <a:spcPts val="0"/>
              </a:spcAft>
              <a:buClr>
                <a:schemeClr val="lt1"/>
              </a:buClr>
              <a:buSzPts val="2713"/>
              <a:buChar char="•"/>
              <a:defRPr>
                <a:solidFill>
                  <a:schemeClr val="lt1"/>
                </a:solidFill>
                <a:latin typeface="Arial"/>
                <a:ea typeface="Arial"/>
                <a:cs typeface="Arial"/>
                <a:sym typeface="Arial"/>
              </a:defRPr>
            </a:lvl1pPr>
            <a:lvl2pPr marL="914400" lvl="1" indent="-329469" algn="l">
              <a:lnSpc>
                <a:spcPct val="90000"/>
              </a:lnSpc>
              <a:spcBef>
                <a:spcPts val="0"/>
              </a:spcBef>
              <a:spcAft>
                <a:spcPts val="0"/>
              </a:spcAft>
              <a:buClr>
                <a:schemeClr val="lt1"/>
              </a:buClr>
              <a:buSzPts val="1589"/>
              <a:buChar char="•"/>
              <a:defRPr>
                <a:solidFill>
                  <a:schemeClr val="lt1"/>
                </a:solidFill>
                <a:latin typeface="Arial"/>
                <a:ea typeface="Arial"/>
                <a:cs typeface="Arial"/>
                <a:sym typeface="Arial"/>
              </a:defRPr>
            </a:lvl2pPr>
            <a:lvl3pPr marL="1371600" lvl="2" indent="-312667" algn="l">
              <a:lnSpc>
                <a:spcPct val="90000"/>
              </a:lnSpc>
              <a:spcBef>
                <a:spcPts val="0"/>
              </a:spcBef>
              <a:spcAft>
                <a:spcPts val="0"/>
              </a:spcAft>
              <a:buClr>
                <a:schemeClr val="lt1"/>
              </a:buClr>
              <a:buSzPts val="1324"/>
              <a:buChar char="•"/>
              <a:defRPr>
                <a:solidFill>
                  <a:schemeClr val="lt1"/>
                </a:solidFill>
                <a:latin typeface="Arial"/>
                <a:ea typeface="Arial"/>
                <a:cs typeface="Arial"/>
                <a:sym typeface="Arial"/>
              </a:defRPr>
            </a:lvl3pPr>
            <a:lvl4pPr marL="1828800" lvl="3" indent="-304266" algn="l">
              <a:lnSpc>
                <a:spcPct val="90000"/>
              </a:lnSpc>
              <a:spcBef>
                <a:spcPts val="0"/>
              </a:spcBef>
              <a:spcAft>
                <a:spcPts val="0"/>
              </a:spcAft>
              <a:buClr>
                <a:schemeClr val="lt1"/>
              </a:buClr>
              <a:buSzPts val="1192"/>
              <a:buChar char="•"/>
              <a:defRPr>
                <a:solidFill>
                  <a:schemeClr val="lt1"/>
                </a:solidFill>
                <a:latin typeface="Arial"/>
                <a:ea typeface="Arial"/>
                <a:cs typeface="Arial"/>
                <a:sym typeface="Arial"/>
              </a:defRPr>
            </a:lvl4pPr>
            <a:lvl5pPr marL="2286000" lvl="4" indent="-304266" algn="l">
              <a:lnSpc>
                <a:spcPct val="90000"/>
              </a:lnSpc>
              <a:spcBef>
                <a:spcPts val="0"/>
              </a:spcBef>
              <a:spcAft>
                <a:spcPts val="0"/>
              </a:spcAft>
              <a:buClr>
                <a:schemeClr val="lt1"/>
              </a:buClr>
              <a:buSzPts val="1192"/>
              <a:buChar char="•"/>
              <a:defRPr>
                <a:solidFill>
                  <a:schemeClr val="lt1"/>
                </a:solidFill>
                <a:latin typeface="Arial"/>
                <a:ea typeface="Arial"/>
                <a:cs typeface="Arial"/>
                <a:sym typeface="Arial"/>
              </a:defRPr>
            </a:lvl5pPr>
            <a:lvl6pPr marL="2743200" lvl="5" indent="-354647" algn="l">
              <a:spcBef>
                <a:spcPts val="0"/>
              </a:spcBef>
              <a:spcAft>
                <a:spcPts val="0"/>
              </a:spcAft>
              <a:buClr>
                <a:schemeClr val="dk1"/>
              </a:buClr>
              <a:buSzPts val="1985"/>
              <a:buChar char="•"/>
              <a:defRPr sz="1985">
                <a:solidFill>
                  <a:schemeClr val="dk1"/>
                </a:solidFill>
                <a:latin typeface="Source Sans Pro"/>
                <a:ea typeface="Source Sans Pro"/>
                <a:cs typeface="Source Sans Pro"/>
                <a:sym typeface="Source Sans Pro"/>
              </a:defRPr>
            </a:lvl6pPr>
            <a:lvl7pPr marL="3200400" lvl="6" indent="-354647" algn="l">
              <a:spcBef>
                <a:spcPts val="0"/>
              </a:spcBef>
              <a:spcAft>
                <a:spcPts val="0"/>
              </a:spcAft>
              <a:buClr>
                <a:schemeClr val="dk1"/>
              </a:buClr>
              <a:buSzPts val="1985"/>
              <a:buChar char="•"/>
              <a:defRPr sz="1985">
                <a:solidFill>
                  <a:schemeClr val="dk1"/>
                </a:solidFill>
                <a:latin typeface="Source Sans Pro"/>
                <a:ea typeface="Source Sans Pro"/>
                <a:cs typeface="Source Sans Pro"/>
                <a:sym typeface="Source Sans Pro"/>
              </a:defRPr>
            </a:lvl7pPr>
            <a:lvl8pPr marL="3657600" lvl="7" indent="-354647" algn="l">
              <a:spcBef>
                <a:spcPts val="0"/>
              </a:spcBef>
              <a:spcAft>
                <a:spcPts val="0"/>
              </a:spcAft>
              <a:buClr>
                <a:schemeClr val="dk1"/>
              </a:buClr>
              <a:buSzPts val="1985"/>
              <a:buChar char="•"/>
              <a:defRPr sz="1985">
                <a:solidFill>
                  <a:schemeClr val="dk1"/>
                </a:solidFill>
                <a:latin typeface="Source Sans Pro"/>
                <a:ea typeface="Source Sans Pro"/>
                <a:cs typeface="Source Sans Pro"/>
                <a:sym typeface="Source Sans Pro"/>
              </a:defRPr>
            </a:lvl8pPr>
            <a:lvl9pPr marL="4114800" lvl="8" indent="-354647" algn="l">
              <a:spcBef>
                <a:spcPts val="0"/>
              </a:spcBef>
              <a:spcAft>
                <a:spcPts val="0"/>
              </a:spcAft>
              <a:buClr>
                <a:schemeClr val="dk1"/>
              </a:buClr>
              <a:buSzPts val="1985"/>
              <a:buChar char="•"/>
              <a:defRPr sz="1985">
                <a:solidFill>
                  <a:schemeClr val="dk1"/>
                </a:solidFill>
                <a:latin typeface="Source Sans Pro"/>
                <a:ea typeface="Source Sans Pro"/>
                <a:cs typeface="Source Sans Pro"/>
                <a:sym typeface="Source Sans Pro"/>
              </a:defRPr>
            </a:lvl9pPr>
          </a:lstStyle>
          <a:p>
            <a:endParaRPr/>
          </a:p>
        </p:txBody>
      </p:sp>
      <p:sp>
        <p:nvSpPr>
          <p:cNvPr id="215" name="Google Shape;215;p147"/>
          <p:cNvSpPr/>
          <p:nvPr/>
        </p:nvSpPr>
        <p:spPr>
          <a:xfrm>
            <a:off x="0" y="4629150"/>
            <a:ext cx="9144000" cy="385763"/>
          </a:xfrm>
          <a:prstGeom prst="rect">
            <a:avLst/>
          </a:prstGeom>
          <a:solidFill>
            <a:srgbClr val="00786E"/>
          </a:solidFill>
          <a:ln>
            <a:noFill/>
          </a:ln>
        </p:spPr>
        <p:txBody>
          <a:bodyPr spcFirstLastPara="1" wrap="square" lIns="91400" tIns="45675" rIns="91400" bIns="45675" anchor="ctr"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chemeClr val="lt1"/>
              </a:solidFill>
              <a:latin typeface="Source Sans Pro"/>
              <a:ea typeface="Source Sans Pro"/>
              <a:cs typeface="Source Sans Pro"/>
              <a:sym typeface="Source Sans Pro"/>
            </a:endParaRPr>
          </a:p>
        </p:txBody>
      </p:sp>
      <p:sp>
        <p:nvSpPr>
          <p:cNvPr id="216" name="Google Shape;216;p147"/>
          <p:cNvSpPr txBox="1"/>
          <p:nvPr/>
        </p:nvSpPr>
        <p:spPr>
          <a:xfrm>
            <a:off x="366713" y="5018449"/>
            <a:ext cx="2274886" cy="9233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7"/>
              <a:buFont typeface="Arial"/>
              <a:buNone/>
            </a:pPr>
            <a:r>
              <a:rPr lang="en" sz="588" b="0" i="0" u="none" strike="noStrike" cap="none">
                <a:solidFill>
                  <a:srgbClr val="7F7F7F"/>
                </a:solidFill>
                <a:latin typeface="Arial"/>
                <a:ea typeface="Arial"/>
                <a:cs typeface="Arial"/>
                <a:sym typeface="Arial"/>
              </a:rPr>
              <a:t>© Copyright 2015 Pivotal. All rights reserved.</a:t>
            </a:r>
            <a:endParaRPr/>
          </a:p>
        </p:txBody>
      </p:sp>
      <p:pic>
        <p:nvPicPr>
          <p:cNvPr id="217" name="Google Shape;217;p147"/>
          <p:cNvPicPr preferRelativeResize="0"/>
          <p:nvPr/>
        </p:nvPicPr>
        <p:blipFill rotWithShape="1">
          <a:blip r:embed="rId2">
            <a:alphaModFix/>
          </a:blip>
          <a:srcRect/>
          <a:stretch/>
        </p:blipFill>
        <p:spPr>
          <a:xfrm>
            <a:off x="7941733" y="4713966"/>
            <a:ext cx="957261" cy="219454"/>
          </a:xfrm>
          <a:prstGeom prst="rect">
            <a:avLst/>
          </a:prstGeom>
          <a:noFill/>
          <a:ln>
            <a:noFill/>
          </a:ln>
        </p:spPr>
      </p:pic>
      <p:cxnSp>
        <p:nvCxnSpPr>
          <p:cNvPr id="218" name="Google Shape;218;p147"/>
          <p:cNvCxnSpPr/>
          <p:nvPr/>
        </p:nvCxnSpPr>
        <p:spPr>
          <a:xfrm>
            <a:off x="0" y="885930"/>
            <a:ext cx="9144000" cy="0"/>
          </a:xfrm>
          <a:prstGeom prst="straightConnector1">
            <a:avLst/>
          </a:prstGeom>
          <a:noFill/>
          <a:ln w="9525" cap="flat" cmpd="sng">
            <a:solidFill>
              <a:srgbClr val="E8E8E8"/>
            </a:solidFill>
            <a:prstDash val="solid"/>
            <a:round/>
            <a:headEnd type="none" w="sm" len="sm"/>
            <a:tailEnd type="none" w="sm" len="sm"/>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3_Title only" type="titleOnly">
  <p:cSld name="TITLE_ONLY">
    <p:spTree>
      <p:nvGrpSpPr>
        <p:cNvPr id="1" name="Shape 219"/>
        <p:cNvGrpSpPr/>
        <p:nvPr/>
      </p:nvGrpSpPr>
      <p:grpSpPr>
        <a:xfrm>
          <a:off x="0" y="0"/>
          <a:ext cx="0" cy="0"/>
          <a:chOff x="0" y="0"/>
          <a:chExt cx="0" cy="0"/>
        </a:xfrm>
      </p:grpSpPr>
      <p:sp>
        <p:nvSpPr>
          <p:cNvPr id="220" name="Google Shape;220;p148"/>
          <p:cNvSpPr txBox="1">
            <a:spLocks noGrp="1"/>
          </p:cNvSpPr>
          <p:nvPr>
            <p:ph type="title"/>
          </p:nvPr>
        </p:nvSpPr>
        <p:spPr>
          <a:xfrm>
            <a:off x="311700" y="445025"/>
            <a:ext cx="8520600" cy="572700"/>
          </a:xfrm>
          <a:prstGeom prst="rect">
            <a:avLst/>
          </a:prstGeom>
          <a:noFill/>
          <a:ln>
            <a:noFill/>
          </a:ln>
        </p:spPr>
        <p:txBody>
          <a:bodyPr spcFirstLastPara="1" wrap="square" lIns="124325" tIns="124325" rIns="124325" bIns="124325" anchor="t" anchorCtr="0">
            <a:noAutofit/>
          </a:bodyPr>
          <a:lstStyle>
            <a:lvl1pPr lvl="0" algn="l">
              <a:lnSpc>
                <a:spcPct val="90000"/>
              </a:lnSpc>
              <a:spcBef>
                <a:spcPts val="0"/>
              </a:spcBef>
              <a:spcAft>
                <a:spcPts val="0"/>
              </a:spcAft>
              <a:buClr>
                <a:schemeClr val="dk1"/>
              </a:buClr>
              <a:buSzPts val="3529"/>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1" name="Google Shape;221;p148"/>
          <p:cNvSpPr txBox="1">
            <a:spLocks noGrp="1"/>
          </p:cNvSpPr>
          <p:nvPr>
            <p:ph type="sldNum" idx="12"/>
          </p:nvPr>
        </p:nvSpPr>
        <p:spPr>
          <a:xfrm>
            <a:off x="8472457" y="4663217"/>
            <a:ext cx="548700" cy="393600"/>
          </a:xfrm>
          <a:prstGeom prst="rect">
            <a:avLst/>
          </a:prstGeom>
          <a:noFill/>
          <a:ln>
            <a:noFill/>
          </a:ln>
        </p:spPr>
        <p:txBody>
          <a:bodyPr spcFirstLastPara="1" wrap="square" lIns="124325" tIns="124325" rIns="124325" bIns="124325" anchor="ctr"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1" type="title">
  <p:cSld name="TITLE">
    <p:bg>
      <p:bgPr>
        <a:blipFill>
          <a:blip r:embed="rId2">
            <a:alphaModFix/>
          </a:blip>
          <a:stretch>
            <a:fillRect/>
          </a:stretch>
        </a:blipFill>
        <a:effectLst/>
      </p:bgPr>
    </p:bg>
    <p:spTree>
      <p:nvGrpSpPr>
        <p:cNvPr id="1" name="Shape 24"/>
        <p:cNvGrpSpPr/>
        <p:nvPr/>
      </p:nvGrpSpPr>
      <p:grpSpPr>
        <a:xfrm>
          <a:off x="0" y="0"/>
          <a:ext cx="0" cy="0"/>
          <a:chOff x="0" y="0"/>
          <a:chExt cx="0" cy="0"/>
        </a:xfrm>
      </p:grpSpPr>
      <p:pic>
        <p:nvPicPr>
          <p:cNvPr id="25" name="Google Shape;25;p68"/>
          <p:cNvPicPr preferRelativeResize="0"/>
          <p:nvPr/>
        </p:nvPicPr>
        <p:blipFill rotWithShape="1">
          <a:blip r:embed="rId3">
            <a:alphaModFix/>
          </a:blip>
          <a:srcRect t="179" b="188"/>
          <a:stretch/>
        </p:blipFill>
        <p:spPr>
          <a:xfrm>
            <a:off x="0" y="1"/>
            <a:ext cx="9177473" cy="5143502"/>
          </a:xfrm>
          <a:prstGeom prst="rect">
            <a:avLst/>
          </a:prstGeom>
          <a:noFill/>
          <a:ln>
            <a:noFill/>
          </a:ln>
        </p:spPr>
      </p:pic>
      <p:sp>
        <p:nvSpPr>
          <p:cNvPr id="26" name="Google Shape;26;p68"/>
          <p:cNvSpPr txBox="1">
            <a:spLocks noGrp="1"/>
          </p:cNvSpPr>
          <p:nvPr>
            <p:ph type="ctrTitle"/>
          </p:nvPr>
        </p:nvSpPr>
        <p:spPr>
          <a:xfrm>
            <a:off x="356616" y="1131850"/>
            <a:ext cx="8435250" cy="147802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8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68"/>
          <p:cNvSpPr txBox="1">
            <a:spLocks noGrp="1"/>
          </p:cNvSpPr>
          <p:nvPr>
            <p:ph type="subTitle" idx="1"/>
          </p:nvPr>
        </p:nvSpPr>
        <p:spPr>
          <a:xfrm>
            <a:off x="356616" y="2674620"/>
            <a:ext cx="8435250" cy="751050"/>
          </a:xfrm>
          <a:prstGeom prst="rect">
            <a:avLst/>
          </a:prstGeom>
          <a:noFill/>
          <a:ln>
            <a:noFill/>
          </a:ln>
        </p:spPr>
        <p:txBody>
          <a:bodyPr spcFirstLastPara="1" wrap="square" lIns="0" tIns="0" rIns="0" bIns="0" anchor="t" anchorCtr="0">
            <a:noAutofit/>
          </a:bodyPr>
          <a:lstStyle>
            <a:lvl1pPr lvl="0" algn="l">
              <a:lnSpc>
                <a:spcPct val="90000"/>
              </a:lnSpc>
              <a:spcBef>
                <a:spcPts val="750"/>
              </a:spcBef>
              <a:spcAft>
                <a:spcPts val="0"/>
              </a:spcAft>
              <a:buClr>
                <a:schemeClr val="lt1"/>
              </a:buClr>
              <a:buSzPts val="3000"/>
              <a:buNone/>
              <a:defRPr sz="2250">
                <a:solidFill>
                  <a:schemeClr val="lt1"/>
                </a:solidFill>
              </a:defRPr>
            </a:lvl1pPr>
            <a:lvl2pPr lvl="1" algn="l">
              <a:lnSpc>
                <a:spcPct val="90000"/>
              </a:lnSpc>
              <a:spcBef>
                <a:spcPts val="375"/>
              </a:spcBef>
              <a:spcAft>
                <a:spcPts val="0"/>
              </a:spcAft>
              <a:buClr>
                <a:schemeClr val="lt1"/>
              </a:buClr>
              <a:buSzPts val="2400"/>
              <a:buNone/>
              <a:defRPr sz="1800">
                <a:solidFill>
                  <a:schemeClr val="lt1"/>
                </a:solidFill>
              </a:defRPr>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pic>
        <p:nvPicPr>
          <p:cNvPr id="28" name="Google Shape;28;p68"/>
          <p:cNvPicPr preferRelativeResize="0"/>
          <p:nvPr/>
        </p:nvPicPr>
        <p:blipFill rotWithShape="1">
          <a:blip r:embed="rId4">
            <a:alphaModFix/>
          </a:blip>
          <a:srcRect/>
          <a:stretch/>
        </p:blipFill>
        <p:spPr>
          <a:xfrm>
            <a:off x="7651690" y="3726653"/>
            <a:ext cx="1086311" cy="102869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Title Slide - ANIMATED">
  <p:cSld name="Title Slide - ANIMATED">
    <p:spTree>
      <p:nvGrpSpPr>
        <p:cNvPr id="1" name="Shape 222"/>
        <p:cNvGrpSpPr/>
        <p:nvPr/>
      </p:nvGrpSpPr>
      <p:grpSpPr>
        <a:xfrm>
          <a:off x="0" y="0"/>
          <a:ext cx="0" cy="0"/>
          <a:chOff x="0" y="0"/>
          <a:chExt cx="0" cy="0"/>
        </a:xfrm>
      </p:grpSpPr>
      <p:sp>
        <p:nvSpPr>
          <p:cNvPr id="223" name="Google Shape;223;p149"/>
          <p:cNvSpPr/>
          <p:nvPr/>
        </p:nvSpPr>
        <p:spPr>
          <a:xfrm>
            <a:off x="2335" y="3232492"/>
            <a:ext cx="9141665" cy="1913345"/>
          </a:xfrm>
          <a:prstGeom prst="rect">
            <a:avLst/>
          </a:prstGeom>
          <a:solidFill>
            <a:srgbClr val="4DA0E2"/>
          </a:solidFill>
          <a:ln>
            <a:noFill/>
          </a:ln>
        </p:spPr>
        <p:txBody>
          <a:bodyPr spcFirstLastPara="1" wrap="square" lIns="67225" tIns="33600" rIns="67225" bIns="33600" anchor="t" anchorCtr="0">
            <a:noAutofit/>
          </a:bodyPr>
          <a:lstStyle/>
          <a:p>
            <a:pPr marL="0" marR="0" lvl="0" indent="0" algn="l" rtl="0">
              <a:lnSpc>
                <a:spcPct val="100000"/>
              </a:lnSpc>
              <a:spcBef>
                <a:spcPts val="0"/>
              </a:spcBef>
              <a:spcAft>
                <a:spcPts val="0"/>
              </a:spcAft>
              <a:buNone/>
            </a:pPr>
            <a:endParaRPr sz="1324" b="0" i="0" u="none" strike="noStrike" cap="none">
              <a:solidFill>
                <a:srgbClr val="000000"/>
              </a:solidFill>
              <a:latin typeface="Arial"/>
              <a:ea typeface="Arial"/>
              <a:cs typeface="Arial"/>
              <a:sym typeface="Arial"/>
            </a:endParaRPr>
          </a:p>
        </p:txBody>
      </p:sp>
      <p:sp>
        <p:nvSpPr>
          <p:cNvPr id="224" name="Google Shape;224;p149"/>
          <p:cNvSpPr/>
          <p:nvPr/>
        </p:nvSpPr>
        <p:spPr>
          <a:xfrm>
            <a:off x="1" y="4297146"/>
            <a:ext cx="9141666" cy="848690"/>
          </a:xfrm>
          <a:prstGeom prst="rect">
            <a:avLst/>
          </a:prstGeom>
          <a:solidFill>
            <a:srgbClr val="00188F"/>
          </a:solidFill>
          <a:ln>
            <a:noFill/>
          </a:ln>
        </p:spPr>
        <p:txBody>
          <a:bodyPr spcFirstLastPara="1" wrap="square" lIns="67225" tIns="33600" rIns="67225" bIns="33600" anchor="t" anchorCtr="0">
            <a:noAutofit/>
          </a:bodyPr>
          <a:lstStyle/>
          <a:p>
            <a:pPr marL="0" marR="0" lvl="0" indent="0" algn="l" rtl="0">
              <a:lnSpc>
                <a:spcPct val="100000"/>
              </a:lnSpc>
              <a:spcBef>
                <a:spcPts val="0"/>
              </a:spcBef>
              <a:spcAft>
                <a:spcPts val="0"/>
              </a:spcAft>
              <a:buNone/>
            </a:pPr>
            <a:endParaRPr sz="1324" b="0" i="0" u="none" strike="noStrike" cap="none">
              <a:solidFill>
                <a:srgbClr val="000000"/>
              </a:solidFill>
              <a:latin typeface="Arial"/>
              <a:ea typeface="Arial"/>
              <a:cs typeface="Arial"/>
              <a:sym typeface="Arial"/>
            </a:endParaRPr>
          </a:p>
        </p:txBody>
      </p:sp>
      <p:sp>
        <p:nvSpPr>
          <p:cNvPr id="225" name="Google Shape;225;p149"/>
          <p:cNvSpPr/>
          <p:nvPr/>
        </p:nvSpPr>
        <p:spPr>
          <a:xfrm>
            <a:off x="2335" y="2507545"/>
            <a:ext cx="9139333" cy="207794"/>
          </a:xfrm>
          <a:prstGeom prst="rect">
            <a:avLst/>
          </a:prstGeom>
          <a:solidFill>
            <a:srgbClr val="25B9EC"/>
          </a:solidFill>
          <a:ln>
            <a:noFill/>
          </a:ln>
        </p:spPr>
        <p:txBody>
          <a:bodyPr spcFirstLastPara="1" wrap="square" lIns="67225" tIns="33600" rIns="67225" bIns="33600" anchor="t" anchorCtr="0">
            <a:noAutofit/>
          </a:bodyPr>
          <a:lstStyle/>
          <a:p>
            <a:pPr marL="0" marR="0" lvl="0" indent="0" algn="l" rtl="0">
              <a:lnSpc>
                <a:spcPct val="100000"/>
              </a:lnSpc>
              <a:spcBef>
                <a:spcPts val="0"/>
              </a:spcBef>
              <a:spcAft>
                <a:spcPts val="0"/>
              </a:spcAft>
              <a:buNone/>
            </a:pPr>
            <a:endParaRPr sz="1324" b="0" i="0" u="none" strike="noStrike" cap="none">
              <a:solidFill>
                <a:srgbClr val="000000"/>
              </a:solidFill>
              <a:latin typeface="Arial"/>
              <a:ea typeface="Arial"/>
              <a:cs typeface="Arial"/>
              <a:sym typeface="Arial"/>
            </a:endParaRPr>
          </a:p>
        </p:txBody>
      </p:sp>
      <p:sp>
        <p:nvSpPr>
          <p:cNvPr id="226" name="Google Shape;226;p149"/>
          <p:cNvSpPr/>
          <p:nvPr/>
        </p:nvSpPr>
        <p:spPr>
          <a:xfrm>
            <a:off x="0" y="-234"/>
            <a:ext cx="9143533" cy="5143967"/>
          </a:xfrm>
          <a:prstGeom prst="rect">
            <a:avLst/>
          </a:prstGeom>
          <a:solidFill>
            <a:schemeClr val="accent2"/>
          </a:solidFill>
          <a:ln>
            <a:noFill/>
          </a:ln>
        </p:spPr>
        <p:txBody>
          <a:bodyPr spcFirstLastPara="1" wrap="square" lIns="134450" tIns="107550" rIns="134450" bIns="107550" anchor="t" anchorCtr="0">
            <a:noAutofit/>
          </a:bodyPr>
          <a:lstStyle/>
          <a:p>
            <a:pPr marL="0" marR="0" lvl="0" indent="0" algn="ctr" rtl="0">
              <a:lnSpc>
                <a:spcPct val="90000"/>
              </a:lnSpc>
              <a:spcBef>
                <a:spcPts val="0"/>
              </a:spcBef>
              <a:spcAft>
                <a:spcPts val="0"/>
              </a:spcAft>
              <a:buNone/>
            </a:pPr>
            <a:endParaRPr sz="1765" b="0" i="0" u="none" strike="noStrike" cap="none">
              <a:solidFill>
                <a:srgbClr val="FFFFFF"/>
              </a:solidFill>
              <a:latin typeface="Arial"/>
              <a:ea typeface="Arial"/>
              <a:cs typeface="Arial"/>
              <a:sym typeface="Arial"/>
            </a:endParaRPr>
          </a:p>
        </p:txBody>
      </p:sp>
      <p:sp>
        <p:nvSpPr>
          <p:cNvPr id="227" name="Google Shape;227;p149"/>
          <p:cNvSpPr txBox="1">
            <a:spLocks noGrp="1"/>
          </p:cNvSpPr>
          <p:nvPr>
            <p:ph type="body" idx="1"/>
          </p:nvPr>
        </p:nvSpPr>
        <p:spPr>
          <a:xfrm>
            <a:off x="203328" y="2907954"/>
            <a:ext cx="4705064" cy="1345996"/>
          </a:xfrm>
          <a:prstGeom prst="rect">
            <a:avLst/>
          </a:prstGeom>
          <a:noFill/>
          <a:ln>
            <a:noFill/>
          </a:ln>
        </p:spPr>
        <p:txBody>
          <a:bodyPr spcFirstLastPara="1" wrap="square" lIns="146300" tIns="109725" rIns="146300" bIns="109725" anchor="t" anchorCtr="0">
            <a:noAutofit/>
          </a:bodyPr>
          <a:lstStyle>
            <a:lvl1pPr marL="457200" lvl="0" indent="-228600" algn="l">
              <a:lnSpc>
                <a:spcPct val="90000"/>
              </a:lnSpc>
              <a:spcBef>
                <a:spcPts val="0"/>
              </a:spcBef>
              <a:spcAft>
                <a:spcPts val="0"/>
              </a:spcAft>
              <a:buClr>
                <a:schemeClr val="dk1"/>
              </a:buClr>
              <a:buSzPts val="2382"/>
              <a:buNone/>
              <a:defRPr sz="2647">
                <a:solidFill>
                  <a:schemeClr val="dk1"/>
                </a:solidFill>
                <a:latin typeface="Quattrocento Sans"/>
                <a:ea typeface="Quattrocento Sans"/>
                <a:cs typeface="Quattrocento Sans"/>
                <a:sym typeface="Quattrocento Sans"/>
              </a:defRPr>
            </a:lvl1pPr>
            <a:lvl2pPr marL="914400" lvl="1" indent="-331469" algn="l">
              <a:lnSpc>
                <a:spcPct val="90000"/>
              </a:lnSpc>
              <a:spcBef>
                <a:spcPts val="360"/>
              </a:spcBef>
              <a:spcAft>
                <a:spcPts val="0"/>
              </a:spcAft>
              <a:buClr>
                <a:schemeClr val="dk1"/>
              </a:buClr>
              <a:buSzPts val="1620"/>
              <a:buChar char="•"/>
              <a:defRPr/>
            </a:lvl2pPr>
            <a:lvl3pPr marL="1371600" lvl="2" indent="-331469" algn="l">
              <a:lnSpc>
                <a:spcPct val="90000"/>
              </a:lnSpc>
              <a:spcBef>
                <a:spcPts val="360"/>
              </a:spcBef>
              <a:spcAft>
                <a:spcPts val="0"/>
              </a:spcAft>
              <a:buClr>
                <a:schemeClr val="dk1"/>
              </a:buClr>
              <a:buSzPts val="1620"/>
              <a:buChar char="•"/>
              <a:defRPr/>
            </a:lvl3pPr>
            <a:lvl4pPr marL="1828800" lvl="3" indent="-331469" algn="l">
              <a:lnSpc>
                <a:spcPct val="90000"/>
              </a:lnSpc>
              <a:spcBef>
                <a:spcPts val="360"/>
              </a:spcBef>
              <a:spcAft>
                <a:spcPts val="0"/>
              </a:spcAft>
              <a:buClr>
                <a:schemeClr val="dk1"/>
              </a:buClr>
              <a:buSzPts val="1620"/>
              <a:buChar char="•"/>
              <a:defRPr/>
            </a:lvl4pPr>
            <a:lvl5pPr marL="2286000" lvl="4" indent="-331470" algn="l">
              <a:lnSpc>
                <a:spcPct val="9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8" name="Google Shape;228;p149"/>
          <p:cNvSpPr txBox="1">
            <a:spLocks noGrp="1"/>
          </p:cNvSpPr>
          <p:nvPr>
            <p:ph type="title"/>
          </p:nvPr>
        </p:nvSpPr>
        <p:spPr>
          <a:xfrm>
            <a:off x="201977" y="1556880"/>
            <a:ext cx="7395458" cy="1351077"/>
          </a:xfrm>
          <a:prstGeom prst="rect">
            <a:avLst/>
          </a:prstGeom>
          <a:noFill/>
          <a:ln>
            <a:noFill/>
          </a:ln>
        </p:spPr>
        <p:txBody>
          <a:bodyPr spcFirstLastPara="1" wrap="square" lIns="146300" tIns="91425" rIns="146300" bIns="91425" anchor="t" anchorCtr="0">
            <a:noAutofit/>
          </a:bodyPr>
          <a:lstStyle>
            <a:lvl1pPr lvl="0" algn="l">
              <a:lnSpc>
                <a:spcPct val="90000"/>
              </a:lnSpc>
              <a:spcBef>
                <a:spcPts val="0"/>
              </a:spcBef>
              <a:spcAft>
                <a:spcPts val="0"/>
              </a:spcAft>
              <a:buClr>
                <a:schemeClr val="dk1"/>
              </a:buClr>
              <a:buSzPts val="4412"/>
              <a:buFont typeface="Quattrocento Sans"/>
              <a:buNone/>
              <a:defRPr sz="4412">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29" name="Google Shape;229;p149"/>
          <p:cNvPicPr preferRelativeResize="0"/>
          <p:nvPr/>
        </p:nvPicPr>
        <p:blipFill rotWithShape="1">
          <a:blip r:embed="rId2">
            <a:alphaModFix/>
          </a:blip>
          <a:srcRect/>
          <a:stretch/>
        </p:blipFill>
        <p:spPr>
          <a:xfrm>
            <a:off x="336992" y="4546325"/>
            <a:ext cx="1141803" cy="244625"/>
          </a:xfrm>
          <a:prstGeom prst="rect">
            <a:avLst/>
          </a:prstGeom>
          <a:noFill/>
          <a:ln>
            <a:noFill/>
          </a:ln>
        </p:spPr>
      </p:pic>
      <p:sp>
        <p:nvSpPr>
          <p:cNvPr id="230" name="Google Shape;230;p149"/>
          <p:cNvSpPr/>
          <p:nvPr/>
        </p:nvSpPr>
        <p:spPr>
          <a:xfrm>
            <a:off x="2335" y="3232492"/>
            <a:ext cx="9141665" cy="1913345"/>
          </a:xfrm>
          <a:prstGeom prst="rect">
            <a:avLst/>
          </a:prstGeom>
          <a:noFill/>
          <a:ln>
            <a:noFill/>
          </a:ln>
        </p:spPr>
        <p:txBody>
          <a:bodyPr spcFirstLastPara="1" wrap="square" lIns="67225" tIns="33600" rIns="67225" bIns="33600" anchor="t" anchorCtr="0">
            <a:noAutofit/>
          </a:bodyPr>
          <a:lstStyle/>
          <a:p>
            <a:pPr marL="0" marR="0" lvl="0" indent="0" algn="l" rtl="0">
              <a:lnSpc>
                <a:spcPct val="100000"/>
              </a:lnSpc>
              <a:spcBef>
                <a:spcPts val="0"/>
              </a:spcBef>
              <a:spcAft>
                <a:spcPts val="0"/>
              </a:spcAft>
              <a:buNone/>
            </a:pPr>
            <a:endParaRPr sz="1324" b="0" i="0" u="none" strike="noStrike" cap="none">
              <a:solidFill>
                <a:srgbClr val="000000"/>
              </a:solidFill>
              <a:latin typeface="Arial"/>
              <a:ea typeface="Arial"/>
              <a:cs typeface="Arial"/>
              <a:sym typeface="Aria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226"/>
                                        </p:tgtEl>
                                        <p:attrNameLst>
                                          <p:attrName>style.visibility</p:attrName>
                                        </p:attrNameLst>
                                      </p:cBhvr>
                                      <p:to>
                                        <p:strVal val="visible"/>
                                      </p:to>
                                    </p:set>
                                  </p:childTnLst>
                                </p:cTn>
                              </p:par>
                              <p:par>
                                <p:cTn id="7" presetID="10" presetClass="entr" presetSubtype="0" fill="hold" nodeType="withEffect">
                                  <p:stCondLst>
                                    <p:cond delay="750"/>
                                  </p:stCondLst>
                                  <p:childTnLst>
                                    <p:set>
                                      <p:cBhvr>
                                        <p:cTn id="8" dur="1" fill="hold">
                                          <p:stCondLst>
                                            <p:cond delay="0"/>
                                          </p:stCondLst>
                                        </p:cTn>
                                        <p:tgtEl>
                                          <p:spTgt spid="228"/>
                                        </p:tgtEl>
                                        <p:attrNameLst>
                                          <p:attrName>style.visibility</p:attrName>
                                        </p:attrNameLst>
                                      </p:cBhvr>
                                      <p:to>
                                        <p:strVal val="visible"/>
                                      </p:to>
                                    </p:set>
                                    <p:animEffect transition="in" filter="fade">
                                      <p:cBhvr>
                                        <p:cTn id="9" dur="950"/>
                                        <p:tgtEl>
                                          <p:spTgt spid="228"/>
                                        </p:tgtEl>
                                      </p:cBhvr>
                                    </p:animEffect>
                                  </p:childTnLst>
                                </p:cTn>
                              </p:par>
                            </p:childTnLst>
                          </p:cTn>
                        </p:par>
                        <p:par>
                          <p:cTn id="10" fill="hold">
                            <p:stCondLst>
                              <p:cond delay="950"/>
                            </p:stCondLst>
                            <p:childTnLst>
                              <p:par>
                                <p:cTn id="11" presetID="10" presetClass="entr" presetSubtype="0" fill="hold" nodeType="afterEffect">
                                  <p:stCondLst>
                                    <p:cond delay="800"/>
                                  </p:stCondLst>
                                  <p:childTnLst>
                                    <p:set>
                                      <p:cBhvr>
                                        <p:cTn id="12" dur="1" fill="hold">
                                          <p:stCondLst>
                                            <p:cond delay="0"/>
                                          </p:stCondLst>
                                        </p:cTn>
                                        <p:tgtEl>
                                          <p:spTgt spid="227"/>
                                        </p:tgtEl>
                                        <p:attrNameLst>
                                          <p:attrName>style.visibility</p:attrName>
                                        </p:attrNameLst>
                                      </p:cBhvr>
                                      <p:to>
                                        <p:strVal val="visible"/>
                                      </p:to>
                                    </p:set>
                                    <p:animEffect transition="in" filter="fade">
                                      <p:cBhvr>
                                        <p:cTn id="13" dur="950"/>
                                        <p:tgtEl>
                                          <p:spTgt spid="227"/>
                                        </p:tgtEl>
                                      </p:cBhvr>
                                    </p:animEffect>
                                  </p:childTnLst>
                                </p:cTn>
                              </p:par>
                            </p:childTnLst>
                          </p:cTn>
                        </p:par>
                        <p:par>
                          <p:cTn id="14" fill="hold">
                            <p:stCondLst>
                              <p:cond delay="1900"/>
                            </p:stCondLst>
                            <p:childTnLst>
                              <p:par>
                                <p:cTn id="15" presetID="10" presetClass="entr" presetSubtype="0" fill="hold" nodeType="afterEffect">
                                  <p:stCondLst>
                                    <p:cond delay="900"/>
                                  </p:stCondLst>
                                  <p:childTnLst>
                                    <p:set>
                                      <p:cBhvr>
                                        <p:cTn id="16" dur="1" fill="hold">
                                          <p:stCondLst>
                                            <p:cond delay="0"/>
                                          </p:stCondLst>
                                        </p:cTn>
                                        <p:tgtEl>
                                          <p:spTgt spid="229"/>
                                        </p:tgtEl>
                                        <p:attrNameLst>
                                          <p:attrName>style.visibility</p:attrName>
                                        </p:attrNameLst>
                                      </p:cBhvr>
                                      <p:to>
                                        <p:strVal val="visible"/>
                                      </p:to>
                                    </p:set>
                                    <p:animEffect transition="in" filter="fade">
                                      <p:cBhvr>
                                        <p:cTn id="17" dur="95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Content + Image Slide">
  <p:cSld name="Content + Image Slide">
    <p:spTree>
      <p:nvGrpSpPr>
        <p:cNvPr id="1" name="Shape 231"/>
        <p:cNvGrpSpPr/>
        <p:nvPr/>
      </p:nvGrpSpPr>
      <p:grpSpPr>
        <a:xfrm>
          <a:off x="0" y="0"/>
          <a:ext cx="0" cy="0"/>
          <a:chOff x="0" y="0"/>
          <a:chExt cx="0" cy="0"/>
        </a:xfrm>
      </p:grpSpPr>
      <p:sp>
        <p:nvSpPr>
          <p:cNvPr id="232" name="Google Shape;232;p150"/>
          <p:cNvSpPr txBox="1">
            <a:spLocks noGrp="1"/>
          </p:cNvSpPr>
          <p:nvPr>
            <p:ph type="title"/>
          </p:nvPr>
        </p:nvSpPr>
        <p:spPr>
          <a:xfrm>
            <a:off x="171450" y="171450"/>
            <a:ext cx="8801100" cy="480060"/>
          </a:xfrm>
          <a:prstGeom prst="rect">
            <a:avLst/>
          </a:prstGeom>
          <a:noFill/>
          <a:ln>
            <a:noFill/>
          </a:ln>
        </p:spPr>
        <p:txBody>
          <a:bodyPr spcFirstLastPara="1" wrap="square" lIns="146275" tIns="91400" rIns="146275" bIns="91400" anchor="t" anchorCtr="0">
            <a:noAutofit/>
          </a:bodyPr>
          <a:lstStyle>
            <a:lvl1pPr lvl="0" algn="l">
              <a:lnSpc>
                <a:spcPct val="90000"/>
              </a:lnSpc>
              <a:spcBef>
                <a:spcPts val="0"/>
              </a:spcBef>
              <a:spcAft>
                <a:spcPts val="0"/>
              </a:spcAft>
              <a:buClr>
                <a:schemeClr val="accent1"/>
              </a:buClr>
              <a:buSzPts val="3529"/>
              <a:buFont typeface="Quattrocento Sans"/>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3" name="Google Shape;233;p150"/>
          <p:cNvSpPr>
            <a:spLocks noGrp="1"/>
          </p:cNvSpPr>
          <p:nvPr>
            <p:ph type="pic" idx="2"/>
          </p:nvPr>
        </p:nvSpPr>
        <p:spPr>
          <a:xfrm>
            <a:off x="288036" y="1369218"/>
            <a:ext cx="4178497" cy="509801"/>
          </a:xfrm>
          <a:prstGeom prst="rect">
            <a:avLst/>
          </a:prstGeom>
          <a:noFill/>
          <a:ln>
            <a:noFill/>
          </a:ln>
        </p:spPr>
      </p:sp>
      <p:sp>
        <p:nvSpPr>
          <p:cNvPr id="234" name="Google Shape;234;p150"/>
          <p:cNvSpPr txBox="1">
            <a:spLocks noGrp="1"/>
          </p:cNvSpPr>
          <p:nvPr>
            <p:ph type="body" idx="1"/>
          </p:nvPr>
        </p:nvSpPr>
        <p:spPr>
          <a:xfrm>
            <a:off x="4629151" y="1369218"/>
            <a:ext cx="4343399" cy="2848326"/>
          </a:xfrm>
          <a:prstGeom prst="rect">
            <a:avLst/>
          </a:prstGeom>
          <a:noFill/>
          <a:ln>
            <a:noFill/>
          </a:ln>
        </p:spPr>
        <p:txBody>
          <a:bodyPr spcFirstLastPara="1" wrap="square" lIns="146275" tIns="0" rIns="146275" bIns="91400" anchor="t" anchorCtr="0">
            <a:spAutoFit/>
          </a:bodyPr>
          <a:lstStyle>
            <a:lvl1pPr marL="457200" lvl="0" indent="-400850" algn="l">
              <a:lnSpc>
                <a:spcPct val="100000"/>
              </a:lnSpc>
              <a:spcBef>
                <a:spcPts val="450"/>
              </a:spcBef>
              <a:spcAft>
                <a:spcPts val="0"/>
              </a:spcAft>
              <a:buClr>
                <a:schemeClr val="dk2"/>
              </a:buClr>
              <a:buSzPts val="2713"/>
              <a:buChar char="•"/>
              <a:defRPr>
                <a:solidFill>
                  <a:schemeClr val="dk2"/>
                </a:solidFill>
              </a:defRPr>
            </a:lvl1pPr>
            <a:lvl2pPr marL="914400" lvl="1" indent="-312658" algn="l">
              <a:lnSpc>
                <a:spcPct val="90000"/>
              </a:lnSpc>
              <a:spcBef>
                <a:spcPts val="450"/>
              </a:spcBef>
              <a:spcAft>
                <a:spcPts val="0"/>
              </a:spcAft>
              <a:buClr>
                <a:schemeClr val="dk2"/>
              </a:buClr>
              <a:buSzPts val="1324"/>
              <a:buFont typeface="Noto Sans Symbols"/>
              <a:buChar char="▪"/>
              <a:defRPr/>
            </a:lvl2pPr>
            <a:lvl3pPr marL="1371600" lvl="2" indent="-331469" algn="l">
              <a:lnSpc>
                <a:spcPct val="90000"/>
              </a:lnSpc>
              <a:spcBef>
                <a:spcPts val="360"/>
              </a:spcBef>
              <a:spcAft>
                <a:spcPts val="0"/>
              </a:spcAft>
              <a:buClr>
                <a:schemeClr val="dk1"/>
              </a:buClr>
              <a:buSzPts val="1620"/>
              <a:buChar char="•"/>
              <a:defRPr/>
            </a:lvl3pPr>
            <a:lvl4pPr marL="1828800" lvl="3" indent="-331469" algn="l">
              <a:lnSpc>
                <a:spcPct val="90000"/>
              </a:lnSpc>
              <a:spcBef>
                <a:spcPts val="360"/>
              </a:spcBef>
              <a:spcAft>
                <a:spcPts val="0"/>
              </a:spcAft>
              <a:buClr>
                <a:schemeClr val="dk1"/>
              </a:buClr>
              <a:buSzPts val="1620"/>
              <a:buChar char="•"/>
              <a:defRPr/>
            </a:lvl4pPr>
            <a:lvl5pPr marL="2286000" lvl="4" indent="-331470" algn="l">
              <a:lnSpc>
                <a:spcPct val="9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5" name="Google Shape;235;p150"/>
          <p:cNvSpPr txBox="1">
            <a:spLocks noGrp="1"/>
          </p:cNvSpPr>
          <p:nvPr>
            <p:ph type="body" idx="3"/>
          </p:nvPr>
        </p:nvSpPr>
        <p:spPr>
          <a:xfrm>
            <a:off x="171450" y="685800"/>
            <a:ext cx="8801100" cy="417487"/>
          </a:xfrm>
          <a:prstGeom prst="rect">
            <a:avLst/>
          </a:prstGeom>
          <a:noFill/>
          <a:ln>
            <a:noFill/>
          </a:ln>
        </p:spPr>
        <p:txBody>
          <a:bodyPr spcFirstLastPara="1" wrap="square" lIns="146300" tIns="0" rIns="146275" bIns="0" anchor="t" anchorCtr="0">
            <a:spAutoFit/>
          </a:bodyPr>
          <a:lstStyle>
            <a:lvl1pPr marL="457200" lvl="0" indent="-400850" algn="l">
              <a:lnSpc>
                <a:spcPct val="90000"/>
              </a:lnSpc>
              <a:spcBef>
                <a:spcPts val="603"/>
              </a:spcBef>
              <a:spcAft>
                <a:spcPts val="0"/>
              </a:spcAft>
              <a:buClr>
                <a:schemeClr val="dk1"/>
              </a:buClr>
              <a:buSzPts val="2713"/>
              <a:buChar char="•"/>
              <a:defRPr/>
            </a:lvl1pPr>
            <a:lvl2pPr marL="914400" lvl="1" indent="-331469" algn="l">
              <a:lnSpc>
                <a:spcPct val="90000"/>
              </a:lnSpc>
              <a:spcBef>
                <a:spcPts val="360"/>
              </a:spcBef>
              <a:spcAft>
                <a:spcPts val="0"/>
              </a:spcAft>
              <a:buClr>
                <a:schemeClr val="dk1"/>
              </a:buClr>
              <a:buSzPts val="1620"/>
              <a:buChar char="•"/>
              <a:defRPr/>
            </a:lvl2pPr>
            <a:lvl3pPr marL="1371600" lvl="2" indent="-331469" algn="l">
              <a:lnSpc>
                <a:spcPct val="90000"/>
              </a:lnSpc>
              <a:spcBef>
                <a:spcPts val="360"/>
              </a:spcBef>
              <a:spcAft>
                <a:spcPts val="0"/>
              </a:spcAft>
              <a:buClr>
                <a:schemeClr val="dk1"/>
              </a:buClr>
              <a:buSzPts val="1620"/>
              <a:buChar char="•"/>
              <a:defRPr/>
            </a:lvl3pPr>
            <a:lvl4pPr marL="1828800" lvl="3" indent="-331469" algn="l">
              <a:lnSpc>
                <a:spcPct val="90000"/>
              </a:lnSpc>
              <a:spcBef>
                <a:spcPts val="360"/>
              </a:spcBef>
              <a:spcAft>
                <a:spcPts val="0"/>
              </a:spcAft>
              <a:buClr>
                <a:schemeClr val="dk1"/>
              </a:buClr>
              <a:buSzPts val="1620"/>
              <a:buChar char="•"/>
              <a:defRPr/>
            </a:lvl4pPr>
            <a:lvl5pPr marL="2286000" lvl="4" indent="-331470" algn="l">
              <a:lnSpc>
                <a:spcPct val="9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1"/>
        <p:cNvGrpSpPr/>
        <p:nvPr/>
      </p:nvGrpSpPr>
      <p:grpSpPr>
        <a:xfrm>
          <a:off x="0" y="0"/>
          <a:ext cx="0" cy="0"/>
          <a:chOff x="0" y="0"/>
          <a:chExt cx="0" cy="0"/>
        </a:xfrm>
      </p:grpSpPr>
      <p:sp>
        <p:nvSpPr>
          <p:cNvPr id="242" name="Google Shape;242;p70"/>
          <p:cNvSpPr txBox="1">
            <a:spLocks noGrp="1"/>
          </p:cNvSpPr>
          <p:nvPr>
            <p:ph type="title"/>
          </p:nvPr>
        </p:nvSpPr>
        <p:spPr>
          <a:xfrm>
            <a:off x="356616" y="171450"/>
            <a:ext cx="8435340" cy="685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600"/>
              <a:buFont typeface="Arial"/>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p70"/>
          <p:cNvSpPr txBox="1">
            <a:spLocks noGrp="1"/>
          </p:cNvSpPr>
          <p:nvPr>
            <p:ph type="ftr" idx="11"/>
          </p:nvPr>
        </p:nvSpPr>
        <p:spPr>
          <a:xfrm>
            <a:off x="1508760" y="4869180"/>
            <a:ext cx="6172200" cy="13716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70"/>
          <p:cNvSpPr txBox="1">
            <a:spLocks noGrp="1"/>
          </p:cNvSpPr>
          <p:nvPr>
            <p:ph type="sldNum" idx="12"/>
          </p:nvPr>
        </p:nvSpPr>
        <p:spPr>
          <a:xfrm>
            <a:off x="8586216" y="4869180"/>
            <a:ext cx="205740" cy="13716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45" name="Google Shape;245;p70"/>
          <p:cNvPicPr preferRelativeResize="0"/>
          <p:nvPr/>
        </p:nvPicPr>
        <p:blipFill rotWithShape="1">
          <a:blip r:embed="rId2">
            <a:alphaModFix/>
          </a:blip>
          <a:srcRect/>
          <a:stretch/>
        </p:blipFill>
        <p:spPr>
          <a:xfrm>
            <a:off x="356616" y="4786884"/>
            <a:ext cx="960120" cy="245762"/>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6"/>
        <p:cNvGrpSpPr/>
        <p:nvPr/>
      </p:nvGrpSpPr>
      <p:grpSpPr>
        <a:xfrm>
          <a:off x="0" y="0"/>
          <a:ext cx="0" cy="0"/>
          <a:chOff x="0" y="0"/>
          <a:chExt cx="0" cy="0"/>
        </a:xfrm>
      </p:grpSpPr>
      <p:sp>
        <p:nvSpPr>
          <p:cNvPr id="247" name="Google Shape;247;p151"/>
          <p:cNvSpPr txBox="1">
            <a:spLocks noGrp="1"/>
          </p:cNvSpPr>
          <p:nvPr>
            <p:ph type="title"/>
          </p:nvPr>
        </p:nvSpPr>
        <p:spPr>
          <a:xfrm>
            <a:off x="356616" y="171450"/>
            <a:ext cx="8435340" cy="685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600"/>
              <a:buFont typeface="Arial"/>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p151"/>
          <p:cNvSpPr txBox="1">
            <a:spLocks noGrp="1"/>
          </p:cNvSpPr>
          <p:nvPr>
            <p:ph type="body" idx="1"/>
          </p:nvPr>
        </p:nvSpPr>
        <p:spPr>
          <a:xfrm>
            <a:off x="356616" y="1028700"/>
            <a:ext cx="8435340" cy="36347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900"/>
              </a:spcBef>
              <a:spcAft>
                <a:spcPts val="0"/>
              </a:spcAft>
              <a:buClr>
                <a:schemeClr val="dk1"/>
              </a:buClr>
              <a:buSzPts val="3000"/>
              <a:buNone/>
              <a:defRPr/>
            </a:lvl1pPr>
            <a:lvl2pPr marL="914400" lvl="1" indent="-419100" algn="l">
              <a:lnSpc>
                <a:spcPct val="100000"/>
              </a:lnSpc>
              <a:spcBef>
                <a:spcPts val="900"/>
              </a:spcBef>
              <a:spcAft>
                <a:spcPts val="0"/>
              </a:spcAft>
              <a:buClr>
                <a:schemeClr val="dk1"/>
              </a:buClr>
              <a:buSzPts val="3000"/>
              <a:buChar char="–"/>
              <a:defRPr/>
            </a:lvl2pPr>
            <a:lvl3pPr marL="1371600" lvl="2" indent="-381000" algn="l">
              <a:lnSpc>
                <a:spcPct val="100000"/>
              </a:lnSpc>
              <a:spcBef>
                <a:spcPts val="900"/>
              </a:spcBef>
              <a:spcAft>
                <a:spcPts val="0"/>
              </a:spcAft>
              <a:buClr>
                <a:schemeClr val="dk1"/>
              </a:buClr>
              <a:buSzPts val="2400"/>
              <a:buChar char="–"/>
              <a:defRPr/>
            </a:lvl3pPr>
            <a:lvl4pPr marL="1828800" lvl="3" indent="-342900" algn="l">
              <a:lnSpc>
                <a:spcPct val="100000"/>
              </a:lnSpc>
              <a:spcBef>
                <a:spcPts val="375"/>
              </a:spcBef>
              <a:spcAft>
                <a:spcPts val="0"/>
              </a:spcAft>
              <a:buClr>
                <a:schemeClr val="dk1"/>
              </a:buClr>
              <a:buSzPts val="1800"/>
              <a:buChar char="–"/>
              <a:defRPr/>
            </a:lvl4pPr>
            <a:lvl5pPr marL="2286000" lvl="4" indent="-342900" algn="l">
              <a:lnSpc>
                <a:spcPct val="100000"/>
              </a:lnSpc>
              <a:spcBef>
                <a:spcPts val="375"/>
              </a:spcBef>
              <a:spcAft>
                <a:spcPts val="0"/>
              </a:spcAft>
              <a:buClr>
                <a:schemeClr val="dk1"/>
              </a:buClr>
              <a:buSzPts val="1800"/>
              <a:buChar char="–"/>
              <a:defRPr/>
            </a:lvl5pPr>
            <a:lvl6pPr marL="2743200" lvl="5" indent="-355600" algn="l">
              <a:lnSpc>
                <a:spcPct val="100000"/>
              </a:lnSpc>
              <a:spcBef>
                <a:spcPts val="450"/>
              </a:spcBef>
              <a:spcAft>
                <a:spcPts val="0"/>
              </a:spcAft>
              <a:buClr>
                <a:schemeClr val="dk1"/>
              </a:buClr>
              <a:buSzPts val="2000"/>
              <a:buFont typeface="Arial"/>
              <a:buChar char="–"/>
              <a:defRPr sz="1500"/>
            </a:lvl6pPr>
            <a:lvl7pPr marL="3200400" lvl="6" indent="-342900" algn="l">
              <a:lnSpc>
                <a:spcPct val="90000"/>
              </a:lnSpc>
              <a:spcBef>
                <a:spcPts val="450"/>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9" name="Google Shape;249;p151"/>
          <p:cNvSpPr txBox="1">
            <a:spLocks noGrp="1"/>
          </p:cNvSpPr>
          <p:nvPr>
            <p:ph type="ftr" idx="11"/>
          </p:nvPr>
        </p:nvSpPr>
        <p:spPr>
          <a:xfrm>
            <a:off x="1508760" y="4869180"/>
            <a:ext cx="6172200" cy="13716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p151"/>
          <p:cNvSpPr txBox="1">
            <a:spLocks noGrp="1"/>
          </p:cNvSpPr>
          <p:nvPr>
            <p:ph type="sldNum" idx="12"/>
          </p:nvPr>
        </p:nvSpPr>
        <p:spPr>
          <a:xfrm>
            <a:off x="8586216" y="4869180"/>
            <a:ext cx="205740" cy="13716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51" name="Google Shape;251;p151"/>
          <p:cNvPicPr preferRelativeResize="0"/>
          <p:nvPr/>
        </p:nvPicPr>
        <p:blipFill rotWithShape="1">
          <a:blip r:embed="rId2">
            <a:alphaModFix/>
          </a:blip>
          <a:srcRect/>
          <a:stretch/>
        </p:blipFill>
        <p:spPr>
          <a:xfrm>
            <a:off x="356616" y="4787119"/>
            <a:ext cx="960120" cy="245762"/>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2"/>
        <p:cNvGrpSpPr/>
        <p:nvPr/>
      </p:nvGrpSpPr>
      <p:grpSpPr>
        <a:xfrm>
          <a:off x="0" y="0"/>
          <a:ext cx="0" cy="0"/>
          <a:chOff x="0" y="0"/>
          <a:chExt cx="0" cy="0"/>
        </a:xfrm>
      </p:grpSpPr>
      <p:sp>
        <p:nvSpPr>
          <p:cNvPr id="253" name="Google Shape;253;p152"/>
          <p:cNvSpPr txBox="1">
            <a:spLocks noGrp="1"/>
          </p:cNvSpPr>
          <p:nvPr>
            <p:ph type="title"/>
          </p:nvPr>
        </p:nvSpPr>
        <p:spPr>
          <a:xfrm>
            <a:off x="356616" y="171450"/>
            <a:ext cx="8435340" cy="685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600"/>
              <a:buFont typeface="Arial"/>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4" name="Google Shape;254;p152"/>
          <p:cNvSpPr txBox="1">
            <a:spLocks noGrp="1"/>
          </p:cNvSpPr>
          <p:nvPr>
            <p:ph type="body" idx="1"/>
          </p:nvPr>
        </p:nvSpPr>
        <p:spPr>
          <a:xfrm>
            <a:off x="356616" y="1028700"/>
            <a:ext cx="4114800" cy="36347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50"/>
              </a:spcBef>
              <a:spcAft>
                <a:spcPts val="0"/>
              </a:spcAft>
              <a:buClr>
                <a:schemeClr val="dk1"/>
              </a:buClr>
              <a:buSzPts val="2400"/>
              <a:buNone/>
              <a:defRPr sz="1800"/>
            </a:lvl1pPr>
            <a:lvl2pPr marL="914400" lvl="1" indent="-342900" algn="l">
              <a:lnSpc>
                <a:spcPct val="100000"/>
              </a:lnSpc>
              <a:spcBef>
                <a:spcPts val="450"/>
              </a:spcBef>
              <a:spcAft>
                <a:spcPts val="0"/>
              </a:spcAft>
              <a:buClr>
                <a:schemeClr val="dk1"/>
              </a:buClr>
              <a:buSzPts val="1800"/>
              <a:buChar char="–"/>
              <a:defRPr sz="1350"/>
            </a:lvl2pPr>
            <a:lvl3pPr marL="1371600" lvl="2" indent="-342900" algn="l">
              <a:lnSpc>
                <a:spcPct val="100000"/>
              </a:lnSpc>
              <a:spcBef>
                <a:spcPts val="450"/>
              </a:spcBef>
              <a:spcAft>
                <a:spcPts val="0"/>
              </a:spcAft>
              <a:buClr>
                <a:schemeClr val="dk1"/>
              </a:buClr>
              <a:buSzPts val="1800"/>
              <a:buChar char="–"/>
              <a:defRPr sz="1350"/>
            </a:lvl3pPr>
            <a:lvl4pPr marL="1828800" lvl="3" indent="-342900" algn="l">
              <a:lnSpc>
                <a:spcPct val="100000"/>
              </a:lnSpc>
              <a:spcBef>
                <a:spcPts val="375"/>
              </a:spcBef>
              <a:spcAft>
                <a:spcPts val="0"/>
              </a:spcAft>
              <a:buClr>
                <a:schemeClr val="dk1"/>
              </a:buClr>
              <a:buSzPts val="1800"/>
              <a:buChar char="–"/>
              <a:defRPr sz="1350"/>
            </a:lvl4pPr>
            <a:lvl5pPr marL="2286000" lvl="4" indent="-342900" algn="l">
              <a:lnSpc>
                <a:spcPct val="100000"/>
              </a:lnSpc>
              <a:spcBef>
                <a:spcPts val="375"/>
              </a:spcBef>
              <a:spcAft>
                <a:spcPts val="0"/>
              </a:spcAft>
              <a:buClr>
                <a:schemeClr val="dk1"/>
              </a:buClr>
              <a:buSzPts val="1800"/>
              <a:buChar char="–"/>
              <a:defRPr sz="1350"/>
            </a:lvl5pPr>
            <a:lvl6pPr marL="2743200" lvl="5" indent="-304800" algn="l">
              <a:lnSpc>
                <a:spcPct val="100000"/>
              </a:lnSpc>
              <a:spcBef>
                <a:spcPts val="375"/>
              </a:spcBef>
              <a:spcAft>
                <a:spcPts val="0"/>
              </a:spcAft>
              <a:buClr>
                <a:schemeClr val="dk1"/>
              </a:buClr>
              <a:buSzPts val="1200"/>
              <a:buFont typeface="Arial"/>
              <a:buChar char="•"/>
              <a:defRPr sz="900"/>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55" name="Google Shape;255;p152"/>
          <p:cNvSpPr txBox="1">
            <a:spLocks noGrp="1"/>
          </p:cNvSpPr>
          <p:nvPr>
            <p:ph type="body" idx="2"/>
          </p:nvPr>
        </p:nvSpPr>
        <p:spPr>
          <a:xfrm>
            <a:off x="4677156" y="1028700"/>
            <a:ext cx="4114800" cy="36347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50"/>
              </a:spcBef>
              <a:spcAft>
                <a:spcPts val="0"/>
              </a:spcAft>
              <a:buClr>
                <a:schemeClr val="dk1"/>
              </a:buClr>
              <a:buSzPts val="2400"/>
              <a:buNone/>
              <a:defRPr sz="1800"/>
            </a:lvl1pPr>
            <a:lvl2pPr marL="914400" lvl="1" indent="-342900" algn="l">
              <a:lnSpc>
                <a:spcPct val="100000"/>
              </a:lnSpc>
              <a:spcBef>
                <a:spcPts val="450"/>
              </a:spcBef>
              <a:spcAft>
                <a:spcPts val="0"/>
              </a:spcAft>
              <a:buClr>
                <a:schemeClr val="dk1"/>
              </a:buClr>
              <a:buSzPts val="1800"/>
              <a:buFont typeface="Roboto"/>
              <a:buChar char="–"/>
              <a:defRPr sz="1350"/>
            </a:lvl2pPr>
            <a:lvl3pPr marL="1371600" lvl="2" indent="-342900" algn="l">
              <a:lnSpc>
                <a:spcPct val="100000"/>
              </a:lnSpc>
              <a:spcBef>
                <a:spcPts val="450"/>
              </a:spcBef>
              <a:spcAft>
                <a:spcPts val="0"/>
              </a:spcAft>
              <a:buClr>
                <a:schemeClr val="dk1"/>
              </a:buClr>
              <a:buSzPts val="1800"/>
              <a:buChar char="–"/>
              <a:defRPr sz="1350"/>
            </a:lvl3pPr>
            <a:lvl4pPr marL="1828800" lvl="3" indent="-342900" algn="l">
              <a:lnSpc>
                <a:spcPct val="100000"/>
              </a:lnSpc>
              <a:spcBef>
                <a:spcPts val="375"/>
              </a:spcBef>
              <a:spcAft>
                <a:spcPts val="0"/>
              </a:spcAft>
              <a:buClr>
                <a:schemeClr val="dk1"/>
              </a:buClr>
              <a:buSzPts val="1800"/>
              <a:buChar char="–"/>
              <a:defRPr sz="1350"/>
            </a:lvl4pPr>
            <a:lvl5pPr marL="2286000" lvl="4" indent="-342900" algn="l">
              <a:lnSpc>
                <a:spcPct val="100000"/>
              </a:lnSpc>
              <a:spcBef>
                <a:spcPts val="375"/>
              </a:spcBef>
              <a:spcAft>
                <a:spcPts val="0"/>
              </a:spcAft>
              <a:buClr>
                <a:schemeClr val="dk1"/>
              </a:buClr>
              <a:buSzPts val="1800"/>
              <a:buChar char="–"/>
              <a:defRPr sz="1350"/>
            </a:lvl5pPr>
            <a:lvl6pPr marL="2743200" lvl="5" indent="-342900" algn="l">
              <a:lnSpc>
                <a:spcPct val="10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56" name="Google Shape;256;p152"/>
          <p:cNvSpPr txBox="1">
            <a:spLocks noGrp="1"/>
          </p:cNvSpPr>
          <p:nvPr>
            <p:ph type="ftr" idx="11"/>
          </p:nvPr>
        </p:nvSpPr>
        <p:spPr>
          <a:xfrm>
            <a:off x="1508760" y="4869180"/>
            <a:ext cx="6172200" cy="13716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7" name="Google Shape;257;p152"/>
          <p:cNvSpPr txBox="1">
            <a:spLocks noGrp="1"/>
          </p:cNvSpPr>
          <p:nvPr>
            <p:ph type="sldNum" idx="12"/>
          </p:nvPr>
        </p:nvSpPr>
        <p:spPr>
          <a:xfrm>
            <a:off x="8586216" y="4869180"/>
            <a:ext cx="205740" cy="13716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58" name="Google Shape;258;p152"/>
          <p:cNvPicPr preferRelativeResize="0"/>
          <p:nvPr/>
        </p:nvPicPr>
        <p:blipFill rotWithShape="1">
          <a:blip r:embed="rId2">
            <a:alphaModFix/>
          </a:blip>
          <a:srcRect/>
          <a:stretch/>
        </p:blipFill>
        <p:spPr>
          <a:xfrm>
            <a:off x="356616" y="4787119"/>
            <a:ext cx="960120" cy="24576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wo Content Subtitles" type="twoTxTwoObj">
  <p:cSld name="TWO_OBJECTS_WITH_TEXT">
    <p:spTree>
      <p:nvGrpSpPr>
        <p:cNvPr id="1" name="Shape 259"/>
        <p:cNvGrpSpPr/>
        <p:nvPr/>
      </p:nvGrpSpPr>
      <p:grpSpPr>
        <a:xfrm>
          <a:off x="0" y="0"/>
          <a:ext cx="0" cy="0"/>
          <a:chOff x="0" y="0"/>
          <a:chExt cx="0" cy="0"/>
        </a:xfrm>
      </p:grpSpPr>
      <p:sp>
        <p:nvSpPr>
          <p:cNvPr id="260" name="Google Shape;260;p153"/>
          <p:cNvSpPr txBox="1">
            <a:spLocks noGrp="1"/>
          </p:cNvSpPr>
          <p:nvPr>
            <p:ph type="title"/>
          </p:nvPr>
        </p:nvSpPr>
        <p:spPr>
          <a:xfrm>
            <a:off x="356616" y="171450"/>
            <a:ext cx="8435340" cy="685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600"/>
              <a:buFont typeface="Arial"/>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p153"/>
          <p:cNvSpPr txBox="1">
            <a:spLocks noGrp="1"/>
          </p:cNvSpPr>
          <p:nvPr>
            <p:ph type="body" idx="1"/>
          </p:nvPr>
        </p:nvSpPr>
        <p:spPr>
          <a:xfrm>
            <a:off x="356616" y="1028700"/>
            <a:ext cx="4114800" cy="41148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2400"/>
              <a:buNone/>
              <a:defRPr sz="1800" b="1"/>
            </a:lvl1pPr>
            <a:lvl2pPr marL="914400" lvl="1" indent="-228600" algn="l">
              <a:lnSpc>
                <a:spcPct val="100000"/>
              </a:lnSpc>
              <a:spcBef>
                <a:spcPts val="375"/>
              </a:spcBef>
              <a:spcAft>
                <a:spcPts val="0"/>
              </a:spcAft>
              <a:buClr>
                <a:schemeClr val="dk1"/>
              </a:buClr>
              <a:buSzPts val="1460"/>
              <a:buNone/>
              <a:defRPr sz="1500" b="1"/>
            </a:lvl2pPr>
            <a:lvl3pPr marL="1371600" lvl="2" indent="-228600" algn="l">
              <a:lnSpc>
                <a:spcPct val="100000"/>
              </a:lnSpc>
              <a:spcBef>
                <a:spcPts val="375"/>
              </a:spcBef>
              <a:spcAft>
                <a:spcPts val="0"/>
              </a:spcAft>
              <a:buClr>
                <a:schemeClr val="dk1"/>
              </a:buClr>
              <a:buSzPts val="1800"/>
              <a:buNone/>
              <a:defRPr sz="1350" b="1"/>
            </a:lvl3pPr>
            <a:lvl4pPr marL="1828800" lvl="3" indent="-228600" algn="l">
              <a:lnSpc>
                <a:spcPct val="100000"/>
              </a:lnSpc>
              <a:spcBef>
                <a:spcPts val="375"/>
              </a:spcBef>
              <a:spcAft>
                <a:spcPts val="0"/>
              </a:spcAft>
              <a:buClr>
                <a:schemeClr val="dk1"/>
              </a:buClr>
              <a:buSzPts val="1600"/>
              <a:buNone/>
              <a:defRPr sz="1200" b="1"/>
            </a:lvl4pPr>
            <a:lvl5pPr marL="2286000" lvl="4" indent="-228600" algn="l">
              <a:lnSpc>
                <a:spcPct val="100000"/>
              </a:lnSpc>
              <a:spcBef>
                <a:spcPts val="375"/>
              </a:spcBef>
              <a:spcAft>
                <a:spcPts val="0"/>
              </a:spcAft>
              <a:buClr>
                <a:schemeClr val="dk1"/>
              </a:buClr>
              <a:buSzPts val="1600"/>
              <a:buNone/>
              <a:defRPr sz="1200" b="1"/>
            </a:lvl5pPr>
            <a:lvl6pPr marL="2743200" lvl="5" indent="-228600" algn="l">
              <a:lnSpc>
                <a:spcPct val="100000"/>
              </a:lnSpc>
              <a:spcBef>
                <a:spcPts val="375"/>
              </a:spcBef>
              <a:spcAft>
                <a:spcPts val="0"/>
              </a:spcAft>
              <a:buClr>
                <a:schemeClr val="dk1"/>
              </a:buClr>
              <a:buSzPts val="1600"/>
              <a:buNone/>
              <a:defRPr sz="1200" b="1"/>
            </a:lvl6pPr>
            <a:lvl7pPr marL="3200400" lvl="6" indent="-228600" algn="l">
              <a:lnSpc>
                <a:spcPct val="90000"/>
              </a:lnSpc>
              <a:spcBef>
                <a:spcPts val="375"/>
              </a:spcBef>
              <a:spcAft>
                <a:spcPts val="0"/>
              </a:spcAft>
              <a:buClr>
                <a:schemeClr val="dk1"/>
              </a:buClr>
              <a:buSzPts val="1600"/>
              <a:buNone/>
              <a:defRPr sz="1200" b="1"/>
            </a:lvl7pPr>
            <a:lvl8pPr marL="3657600" lvl="7" indent="-228600" algn="l">
              <a:lnSpc>
                <a:spcPct val="90000"/>
              </a:lnSpc>
              <a:spcBef>
                <a:spcPts val="375"/>
              </a:spcBef>
              <a:spcAft>
                <a:spcPts val="0"/>
              </a:spcAft>
              <a:buClr>
                <a:schemeClr val="dk1"/>
              </a:buClr>
              <a:buSzPts val="1600"/>
              <a:buNone/>
              <a:defRPr sz="1200" b="1"/>
            </a:lvl8pPr>
            <a:lvl9pPr marL="4114800" lvl="8" indent="-228600" algn="l">
              <a:lnSpc>
                <a:spcPct val="90000"/>
              </a:lnSpc>
              <a:spcBef>
                <a:spcPts val="375"/>
              </a:spcBef>
              <a:spcAft>
                <a:spcPts val="0"/>
              </a:spcAft>
              <a:buClr>
                <a:schemeClr val="dk1"/>
              </a:buClr>
              <a:buSzPts val="1600"/>
              <a:buNone/>
              <a:defRPr sz="1200" b="1"/>
            </a:lvl9pPr>
          </a:lstStyle>
          <a:p>
            <a:endParaRPr/>
          </a:p>
        </p:txBody>
      </p:sp>
      <p:sp>
        <p:nvSpPr>
          <p:cNvPr id="262" name="Google Shape;262;p153"/>
          <p:cNvSpPr txBox="1">
            <a:spLocks noGrp="1"/>
          </p:cNvSpPr>
          <p:nvPr>
            <p:ph type="body" idx="2"/>
          </p:nvPr>
        </p:nvSpPr>
        <p:spPr>
          <a:xfrm>
            <a:off x="356616" y="1577340"/>
            <a:ext cx="4114800" cy="3086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50"/>
              </a:spcBef>
              <a:spcAft>
                <a:spcPts val="0"/>
              </a:spcAft>
              <a:buClr>
                <a:schemeClr val="dk1"/>
              </a:buClr>
              <a:buSzPts val="2400"/>
              <a:buNone/>
              <a:defRPr sz="1800"/>
            </a:lvl1pPr>
            <a:lvl2pPr marL="914400" lvl="1" indent="-342900" algn="l">
              <a:lnSpc>
                <a:spcPct val="100000"/>
              </a:lnSpc>
              <a:spcBef>
                <a:spcPts val="450"/>
              </a:spcBef>
              <a:spcAft>
                <a:spcPts val="0"/>
              </a:spcAft>
              <a:buClr>
                <a:schemeClr val="dk1"/>
              </a:buClr>
              <a:buSzPts val="1800"/>
              <a:buChar char="–"/>
              <a:defRPr sz="1350"/>
            </a:lvl2pPr>
            <a:lvl3pPr marL="1371600" lvl="2" indent="-342900" algn="l">
              <a:lnSpc>
                <a:spcPct val="100000"/>
              </a:lnSpc>
              <a:spcBef>
                <a:spcPts val="450"/>
              </a:spcBef>
              <a:spcAft>
                <a:spcPts val="0"/>
              </a:spcAft>
              <a:buClr>
                <a:schemeClr val="dk1"/>
              </a:buClr>
              <a:buSzPts val="1800"/>
              <a:buChar char="–"/>
              <a:defRPr sz="1350"/>
            </a:lvl3pPr>
            <a:lvl4pPr marL="1828800" lvl="3" indent="-342900" algn="l">
              <a:lnSpc>
                <a:spcPct val="100000"/>
              </a:lnSpc>
              <a:spcBef>
                <a:spcPts val="375"/>
              </a:spcBef>
              <a:spcAft>
                <a:spcPts val="0"/>
              </a:spcAft>
              <a:buClr>
                <a:schemeClr val="dk1"/>
              </a:buClr>
              <a:buSzPts val="1800"/>
              <a:buChar char="–"/>
              <a:defRPr sz="1350"/>
            </a:lvl4pPr>
            <a:lvl5pPr marL="2286000" lvl="4" indent="-342900" algn="l">
              <a:lnSpc>
                <a:spcPct val="100000"/>
              </a:lnSpc>
              <a:spcBef>
                <a:spcPts val="375"/>
              </a:spcBef>
              <a:spcAft>
                <a:spcPts val="0"/>
              </a:spcAft>
              <a:buClr>
                <a:schemeClr val="dk1"/>
              </a:buClr>
              <a:buSzPts val="1800"/>
              <a:buChar char="–"/>
              <a:defRPr sz="1350"/>
            </a:lvl5pPr>
            <a:lvl6pPr marL="2743200" lvl="5" indent="-342900" algn="l">
              <a:lnSpc>
                <a:spcPct val="10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3" name="Google Shape;263;p153"/>
          <p:cNvSpPr txBox="1">
            <a:spLocks noGrp="1"/>
          </p:cNvSpPr>
          <p:nvPr>
            <p:ph type="body" idx="3"/>
          </p:nvPr>
        </p:nvSpPr>
        <p:spPr>
          <a:xfrm>
            <a:off x="4684014" y="1028700"/>
            <a:ext cx="4114800" cy="41148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2400"/>
              <a:buNone/>
              <a:defRPr sz="1800" b="1"/>
            </a:lvl1pPr>
            <a:lvl2pPr marL="914400" lvl="1" indent="-228600" algn="l">
              <a:lnSpc>
                <a:spcPct val="100000"/>
              </a:lnSpc>
              <a:spcBef>
                <a:spcPts val="375"/>
              </a:spcBef>
              <a:spcAft>
                <a:spcPts val="0"/>
              </a:spcAft>
              <a:buClr>
                <a:schemeClr val="dk1"/>
              </a:buClr>
              <a:buSzPts val="1460"/>
              <a:buNone/>
              <a:defRPr sz="1500" b="1"/>
            </a:lvl2pPr>
            <a:lvl3pPr marL="1371600" lvl="2" indent="-228600" algn="l">
              <a:lnSpc>
                <a:spcPct val="100000"/>
              </a:lnSpc>
              <a:spcBef>
                <a:spcPts val="375"/>
              </a:spcBef>
              <a:spcAft>
                <a:spcPts val="0"/>
              </a:spcAft>
              <a:buClr>
                <a:schemeClr val="dk1"/>
              </a:buClr>
              <a:buSzPts val="1800"/>
              <a:buNone/>
              <a:defRPr sz="1350" b="1"/>
            </a:lvl3pPr>
            <a:lvl4pPr marL="1828800" lvl="3" indent="-228600" algn="l">
              <a:lnSpc>
                <a:spcPct val="100000"/>
              </a:lnSpc>
              <a:spcBef>
                <a:spcPts val="375"/>
              </a:spcBef>
              <a:spcAft>
                <a:spcPts val="0"/>
              </a:spcAft>
              <a:buClr>
                <a:schemeClr val="dk1"/>
              </a:buClr>
              <a:buSzPts val="1600"/>
              <a:buNone/>
              <a:defRPr sz="1200" b="1"/>
            </a:lvl4pPr>
            <a:lvl5pPr marL="2286000" lvl="4" indent="-228600" algn="l">
              <a:lnSpc>
                <a:spcPct val="100000"/>
              </a:lnSpc>
              <a:spcBef>
                <a:spcPts val="375"/>
              </a:spcBef>
              <a:spcAft>
                <a:spcPts val="0"/>
              </a:spcAft>
              <a:buClr>
                <a:schemeClr val="dk1"/>
              </a:buClr>
              <a:buSzPts val="1600"/>
              <a:buNone/>
              <a:defRPr sz="1200" b="1"/>
            </a:lvl5pPr>
            <a:lvl6pPr marL="2743200" lvl="5" indent="-228600" algn="l">
              <a:lnSpc>
                <a:spcPct val="100000"/>
              </a:lnSpc>
              <a:spcBef>
                <a:spcPts val="375"/>
              </a:spcBef>
              <a:spcAft>
                <a:spcPts val="0"/>
              </a:spcAft>
              <a:buClr>
                <a:schemeClr val="dk1"/>
              </a:buClr>
              <a:buSzPts val="1600"/>
              <a:buNone/>
              <a:defRPr sz="1200" b="1"/>
            </a:lvl6pPr>
            <a:lvl7pPr marL="3200400" lvl="6" indent="-228600" algn="l">
              <a:lnSpc>
                <a:spcPct val="90000"/>
              </a:lnSpc>
              <a:spcBef>
                <a:spcPts val="375"/>
              </a:spcBef>
              <a:spcAft>
                <a:spcPts val="0"/>
              </a:spcAft>
              <a:buClr>
                <a:schemeClr val="dk1"/>
              </a:buClr>
              <a:buSzPts val="1600"/>
              <a:buNone/>
              <a:defRPr sz="1200" b="1"/>
            </a:lvl7pPr>
            <a:lvl8pPr marL="3657600" lvl="7" indent="-228600" algn="l">
              <a:lnSpc>
                <a:spcPct val="90000"/>
              </a:lnSpc>
              <a:spcBef>
                <a:spcPts val="375"/>
              </a:spcBef>
              <a:spcAft>
                <a:spcPts val="0"/>
              </a:spcAft>
              <a:buClr>
                <a:schemeClr val="dk1"/>
              </a:buClr>
              <a:buSzPts val="1600"/>
              <a:buNone/>
              <a:defRPr sz="1200" b="1"/>
            </a:lvl8pPr>
            <a:lvl9pPr marL="4114800" lvl="8" indent="-228600" algn="l">
              <a:lnSpc>
                <a:spcPct val="90000"/>
              </a:lnSpc>
              <a:spcBef>
                <a:spcPts val="375"/>
              </a:spcBef>
              <a:spcAft>
                <a:spcPts val="0"/>
              </a:spcAft>
              <a:buClr>
                <a:schemeClr val="dk1"/>
              </a:buClr>
              <a:buSzPts val="1600"/>
              <a:buNone/>
              <a:defRPr sz="1200" b="1"/>
            </a:lvl9pPr>
          </a:lstStyle>
          <a:p>
            <a:endParaRPr/>
          </a:p>
        </p:txBody>
      </p:sp>
      <p:sp>
        <p:nvSpPr>
          <p:cNvPr id="264" name="Google Shape;264;p153"/>
          <p:cNvSpPr txBox="1">
            <a:spLocks noGrp="1"/>
          </p:cNvSpPr>
          <p:nvPr>
            <p:ph type="body" idx="4"/>
          </p:nvPr>
        </p:nvSpPr>
        <p:spPr>
          <a:xfrm>
            <a:off x="4684014" y="1577340"/>
            <a:ext cx="4114800" cy="3086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50"/>
              </a:spcBef>
              <a:spcAft>
                <a:spcPts val="0"/>
              </a:spcAft>
              <a:buClr>
                <a:schemeClr val="dk1"/>
              </a:buClr>
              <a:buSzPts val="2400"/>
              <a:buNone/>
              <a:defRPr sz="1800"/>
            </a:lvl1pPr>
            <a:lvl2pPr marL="914400" lvl="1" indent="-342900" algn="l">
              <a:lnSpc>
                <a:spcPct val="100000"/>
              </a:lnSpc>
              <a:spcBef>
                <a:spcPts val="450"/>
              </a:spcBef>
              <a:spcAft>
                <a:spcPts val="0"/>
              </a:spcAft>
              <a:buClr>
                <a:schemeClr val="dk1"/>
              </a:buClr>
              <a:buSzPts val="1800"/>
              <a:buChar char="–"/>
              <a:defRPr sz="1350"/>
            </a:lvl2pPr>
            <a:lvl3pPr marL="1371600" lvl="2" indent="-342900" algn="l">
              <a:lnSpc>
                <a:spcPct val="100000"/>
              </a:lnSpc>
              <a:spcBef>
                <a:spcPts val="450"/>
              </a:spcBef>
              <a:spcAft>
                <a:spcPts val="0"/>
              </a:spcAft>
              <a:buClr>
                <a:schemeClr val="dk1"/>
              </a:buClr>
              <a:buSzPts val="1800"/>
              <a:buChar char="–"/>
              <a:defRPr sz="1350"/>
            </a:lvl3pPr>
            <a:lvl4pPr marL="1828800" lvl="3" indent="-342900" algn="l">
              <a:lnSpc>
                <a:spcPct val="100000"/>
              </a:lnSpc>
              <a:spcBef>
                <a:spcPts val="375"/>
              </a:spcBef>
              <a:spcAft>
                <a:spcPts val="0"/>
              </a:spcAft>
              <a:buClr>
                <a:schemeClr val="dk1"/>
              </a:buClr>
              <a:buSzPts val="1800"/>
              <a:buChar char="–"/>
              <a:defRPr sz="1350"/>
            </a:lvl4pPr>
            <a:lvl5pPr marL="2286000" lvl="4" indent="-342900" algn="l">
              <a:lnSpc>
                <a:spcPct val="100000"/>
              </a:lnSpc>
              <a:spcBef>
                <a:spcPts val="375"/>
              </a:spcBef>
              <a:spcAft>
                <a:spcPts val="0"/>
              </a:spcAft>
              <a:buClr>
                <a:schemeClr val="dk1"/>
              </a:buClr>
              <a:buSzPts val="1800"/>
              <a:buChar char="–"/>
              <a:defRPr sz="1350"/>
            </a:lvl5pPr>
            <a:lvl6pPr marL="2743200" lvl="5" indent="-342900" algn="l">
              <a:lnSpc>
                <a:spcPct val="10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5" name="Google Shape;265;p153"/>
          <p:cNvSpPr txBox="1">
            <a:spLocks noGrp="1"/>
          </p:cNvSpPr>
          <p:nvPr>
            <p:ph type="ftr" idx="11"/>
          </p:nvPr>
        </p:nvSpPr>
        <p:spPr>
          <a:xfrm>
            <a:off x="1508760" y="4869180"/>
            <a:ext cx="6172200" cy="13716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6" name="Google Shape;266;p153"/>
          <p:cNvSpPr txBox="1">
            <a:spLocks noGrp="1"/>
          </p:cNvSpPr>
          <p:nvPr>
            <p:ph type="sldNum" idx="12"/>
          </p:nvPr>
        </p:nvSpPr>
        <p:spPr>
          <a:xfrm>
            <a:off x="8586216" y="4869180"/>
            <a:ext cx="205740" cy="13716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67" name="Google Shape;267;p153"/>
          <p:cNvPicPr preferRelativeResize="0"/>
          <p:nvPr/>
        </p:nvPicPr>
        <p:blipFill rotWithShape="1">
          <a:blip r:embed="rId2">
            <a:alphaModFix/>
          </a:blip>
          <a:srcRect/>
          <a:stretch/>
        </p:blipFill>
        <p:spPr>
          <a:xfrm>
            <a:off x="356616" y="4786884"/>
            <a:ext cx="960120" cy="245762"/>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268"/>
        <p:cNvGrpSpPr/>
        <p:nvPr/>
      </p:nvGrpSpPr>
      <p:grpSpPr>
        <a:xfrm>
          <a:off x="0" y="0"/>
          <a:ext cx="0" cy="0"/>
          <a:chOff x="0" y="0"/>
          <a:chExt cx="0" cy="0"/>
        </a:xfrm>
      </p:grpSpPr>
      <p:sp>
        <p:nvSpPr>
          <p:cNvPr id="269" name="Google Shape;269;p154"/>
          <p:cNvSpPr txBox="1">
            <a:spLocks noGrp="1"/>
          </p:cNvSpPr>
          <p:nvPr>
            <p:ph type="title"/>
          </p:nvPr>
        </p:nvSpPr>
        <p:spPr>
          <a:xfrm>
            <a:off x="356616" y="171450"/>
            <a:ext cx="8435340" cy="685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600"/>
              <a:buFont typeface="Arial"/>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0" name="Google Shape;270;p154"/>
          <p:cNvSpPr txBox="1">
            <a:spLocks noGrp="1"/>
          </p:cNvSpPr>
          <p:nvPr>
            <p:ph type="body" idx="1"/>
          </p:nvPr>
        </p:nvSpPr>
        <p:spPr>
          <a:xfrm>
            <a:off x="356616" y="1028700"/>
            <a:ext cx="2674620" cy="36347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50"/>
              </a:spcBef>
              <a:spcAft>
                <a:spcPts val="0"/>
              </a:spcAft>
              <a:buClr>
                <a:schemeClr val="dk1"/>
              </a:buClr>
              <a:buSzPts val="2400"/>
              <a:buNone/>
              <a:defRPr sz="1800"/>
            </a:lvl1pPr>
            <a:lvl2pPr marL="914400" lvl="1" indent="-342900" algn="l">
              <a:lnSpc>
                <a:spcPct val="100000"/>
              </a:lnSpc>
              <a:spcBef>
                <a:spcPts val="450"/>
              </a:spcBef>
              <a:spcAft>
                <a:spcPts val="0"/>
              </a:spcAft>
              <a:buClr>
                <a:schemeClr val="dk1"/>
              </a:buClr>
              <a:buSzPts val="1800"/>
              <a:buChar char="–"/>
              <a:defRPr sz="1350"/>
            </a:lvl2pPr>
            <a:lvl3pPr marL="1371600" lvl="2" indent="-342900" algn="l">
              <a:lnSpc>
                <a:spcPct val="100000"/>
              </a:lnSpc>
              <a:spcBef>
                <a:spcPts val="450"/>
              </a:spcBef>
              <a:spcAft>
                <a:spcPts val="0"/>
              </a:spcAft>
              <a:buClr>
                <a:schemeClr val="dk1"/>
              </a:buClr>
              <a:buSzPts val="1800"/>
              <a:buChar char="–"/>
              <a:defRPr sz="1350"/>
            </a:lvl3pPr>
            <a:lvl4pPr marL="1828800" lvl="3" indent="-342900" algn="l">
              <a:lnSpc>
                <a:spcPct val="100000"/>
              </a:lnSpc>
              <a:spcBef>
                <a:spcPts val="375"/>
              </a:spcBef>
              <a:spcAft>
                <a:spcPts val="0"/>
              </a:spcAft>
              <a:buClr>
                <a:schemeClr val="dk1"/>
              </a:buClr>
              <a:buSzPts val="1800"/>
              <a:buChar char="–"/>
              <a:defRPr sz="1350"/>
            </a:lvl4pPr>
            <a:lvl5pPr marL="2286000" lvl="4" indent="-342900" algn="l">
              <a:lnSpc>
                <a:spcPct val="100000"/>
              </a:lnSpc>
              <a:spcBef>
                <a:spcPts val="375"/>
              </a:spcBef>
              <a:spcAft>
                <a:spcPts val="0"/>
              </a:spcAft>
              <a:buClr>
                <a:schemeClr val="dk1"/>
              </a:buClr>
              <a:buSzPts val="1800"/>
              <a:buChar char="–"/>
              <a:defRPr sz="1350"/>
            </a:lvl5pPr>
            <a:lvl6pPr marL="2743200" lvl="5" indent="-304800" algn="l">
              <a:lnSpc>
                <a:spcPct val="100000"/>
              </a:lnSpc>
              <a:spcBef>
                <a:spcPts val="375"/>
              </a:spcBef>
              <a:spcAft>
                <a:spcPts val="0"/>
              </a:spcAft>
              <a:buClr>
                <a:schemeClr val="dk1"/>
              </a:buClr>
              <a:buSzPts val="1200"/>
              <a:buFont typeface="Arial"/>
              <a:buChar char="•"/>
              <a:defRPr sz="900"/>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71" name="Google Shape;271;p154"/>
          <p:cNvSpPr txBox="1">
            <a:spLocks noGrp="1"/>
          </p:cNvSpPr>
          <p:nvPr>
            <p:ph type="body" idx="2"/>
          </p:nvPr>
        </p:nvSpPr>
        <p:spPr>
          <a:xfrm>
            <a:off x="3236976" y="1028700"/>
            <a:ext cx="2674620" cy="36347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50"/>
              </a:spcBef>
              <a:spcAft>
                <a:spcPts val="0"/>
              </a:spcAft>
              <a:buClr>
                <a:schemeClr val="dk1"/>
              </a:buClr>
              <a:buSzPts val="2400"/>
              <a:buNone/>
              <a:defRPr sz="1800"/>
            </a:lvl1pPr>
            <a:lvl2pPr marL="914400" lvl="1" indent="-342900" algn="l">
              <a:lnSpc>
                <a:spcPct val="100000"/>
              </a:lnSpc>
              <a:spcBef>
                <a:spcPts val="450"/>
              </a:spcBef>
              <a:spcAft>
                <a:spcPts val="0"/>
              </a:spcAft>
              <a:buClr>
                <a:schemeClr val="dk1"/>
              </a:buClr>
              <a:buSzPts val="1800"/>
              <a:buChar char="–"/>
              <a:defRPr sz="1350"/>
            </a:lvl2pPr>
            <a:lvl3pPr marL="1371600" lvl="2" indent="-342900" algn="l">
              <a:lnSpc>
                <a:spcPct val="100000"/>
              </a:lnSpc>
              <a:spcBef>
                <a:spcPts val="450"/>
              </a:spcBef>
              <a:spcAft>
                <a:spcPts val="0"/>
              </a:spcAft>
              <a:buClr>
                <a:schemeClr val="dk1"/>
              </a:buClr>
              <a:buSzPts val="1800"/>
              <a:buChar char="–"/>
              <a:defRPr sz="1350"/>
            </a:lvl3pPr>
            <a:lvl4pPr marL="1828800" lvl="3" indent="-342900" algn="l">
              <a:lnSpc>
                <a:spcPct val="100000"/>
              </a:lnSpc>
              <a:spcBef>
                <a:spcPts val="375"/>
              </a:spcBef>
              <a:spcAft>
                <a:spcPts val="0"/>
              </a:spcAft>
              <a:buClr>
                <a:schemeClr val="dk1"/>
              </a:buClr>
              <a:buSzPts val="1800"/>
              <a:buChar char="–"/>
              <a:defRPr sz="1350"/>
            </a:lvl4pPr>
            <a:lvl5pPr marL="2286000" lvl="4" indent="-342900" algn="l">
              <a:lnSpc>
                <a:spcPct val="100000"/>
              </a:lnSpc>
              <a:spcBef>
                <a:spcPts val="375"/>
              </a:spcBef>
              <a:spcAft>
                <a:spcPts val="0"/>
              </a:spcAft>
              <a:buClr>
                <a:schemeClr val="dk1"/>
              </a:buClr>
              <a:buSzPts val="1800"/>
              <a:buChar char="–"/>
              <a:defRPr sz="1350"/>
            </a:lvl5pPr>
            <a:lvl6pPr marL="2743200" lvl="5" indent="-342900" algn="l">
              <a:lnSpc>
                <a:spcPct val="10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72" name="Google Shape;272;p154"/>
          <p:cNvSpPr txBox="1">
            <a:spLocks noGrp="1"/>
          </p:cNvSpPr>
          <p:nvPr>
            <p:ph type="ftr" idx="11"/>
          </p:nvPr>
        </p:nvSpPr>
        <p:spPr>
          <a:xfrm>
            <a:off x="1508760" y="4869180"/>
            <a:ext cx="6172200" cy="13716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3" name="Google Shape;273;p154"/>
          <p:cNvSpPr txBox="1">
            <a:spLocks noGrp="1"/>
          </p:cNvSpPr>
          <p:nvPr>
            <p:ph type="sldNum" idx="12"/>
          </p:nvPr>
        </p:nvSpPr>
        <p:spPr>
          <a:xfrm>
            <a:off x="8586216" y="4869180"/>
            <a:ext cx="205740" cy="13716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74" name="Google Shape;274;p154"/>
          <p:cNvPicPr preferRelativeResize="0"/>
          <p:nvPr/>
        </p:nvPicPr>
        <p:blipFill rotWithShape="1">
          <a:blip r:embed="rId2">
            <a:alphaModFix/>
          </a:blip>
          <a:srcRect/>
          <a:stretch/>
        </p:blipFill>
        <p:spPr>
          <a:xfrm>
            <a:off x="356616" y="4787119"/>
            <a:ext cx="960120" cy="245762"/>
          </a:xfrm>
          <a:prstGeom prst="rect">
            <a:avLst/>
          </a:prstGeom>
          <a:noFill/>
          <a:ln>
            <a:noFill/>
          </a:ln>
        </p:spPr>
      </p:pic>
      <p:sp>
        <p:nvSpPr>
          <p:cNvPr id="275" name="Google Shape;275;p154"/>
          <p:cNvSpPr txBox="1">
            <a:spLocks noGrp="1"/>
          </p:cNvSpPr>
          <p:nvPr>
            <p:ph type="body" idx="3"/>
          </p:nvPr>
        </p:nvSpPr>
        <p:spPr>
          <a:xfrm>
            <a:off x="6117336" y="1028700"/>
            <a:ext cx="2674620" cy="36347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50"/>
              </a:spcBef>
              <a:spcAft>
                <a:spcPts val="0"/>
              </a:spcAft>
              <a:buClr>
                <a:schemeClr val="dk1"/>
              </a:buClr>
              <a:buSzPts val="2400"/>
              <a:buNone/>
              <a:defRPr sz="1800"/>
            </a:lvl1pPr>
            <a:lvl2pPr marL="914400" lvl="1" indent="-342900" algn="l">
              <a:lnSpc>
                <a:spcPct val="100000"/>
              </a:lnSpc>
              <a:spcBef>
                <a:spcPts val="450"/>
              </a:spcBef>
              <a:spcAft>
                <a:spcPts val="0"/>
              </a:spcAft>
              <a:buClr>
                <a:schemeClr val="dk1"/>
              </a:buClr>
              <a:buSzPts val="1800"/>
              <a:buChar char="–"/>
              <a:defRPr sz="1350"/>
            </a:lvl2pPr>
            <a:lvl3pPr marL="1371600" lvl="2" indent="-342900" algn="l">
              <a:lnSpc>
                <a:spcPct val="100000"/>
              </a:lnSpc>
              <a:spcBef>
                <a:spcPts val="450"/>
              </a:spcBef>
              <a:spcAft>
                <a:spcPts val="0"/>
              </a:spcAft>
              <a:buClr>
                <a:schemeClr val="dk1"/>
              </a:buClr>
              <a:buSzPts val="1800"/>
              <a:buChar char="–"/>
              <a:defRPr sz="1350"/>
            </a:lvl3pPr>
            <a:lvl4pPr marL="1828800" lvl="3" indent="-342900" algn="l">
              <a:lnSpc>
                <a:spcPct val="100000"/>
              </a:lnSpc>
              <a:spcBef>
                <a:spcPts val="375"/>
              </a:spcBef>
              <a:spcAft>
                <a:spcPts val="0"/>
              </a:spcAft>
              <a:buClr>
                <a:schemeClr val="dk1"/>
              </a:buClr>
              <a:buSzPts val="1800"/>
              <a:buChar char="–"/>
              <a:defRPr sz="1350"/>
            </a:lvl4pPr>
            <a:lvl5pPr marL="2286000" lvl="4" indent="-342900" algn="l">
              <a:lnSpc>
                <a:spcPct val="100000"/>
              </a:lnSpc>
              <a:spcBef>
                <a:spcPts val="375"/>
              </a:spcBef>
              <a:spcAft>
                <a:spcPts val="0"/>
              </a:spcAft>
              <a:buClr>
                <a:schemeClr val="dk1"/>
              </a:buClr>
              <a:buSzPts val="1800"/>
              <a:buChar char="–"/>
              <a:defRPr sz="1350"/>
            </a:lvl5pPr>
            <a:lvl6pPr marL="2743200" lvl="5" indent="-342900" algn="l">
              <a:lnSpc>
                <a:spcPct val="10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hree Content Subtitles">
  <p:cSld name="Three Content Subtitles">
    <p:spTree>
      <p:nvGrpSpPr>
        <p:cNvPr id="1" name="Shape 276"/>
        <p:cNvGrpSpPr/>
        <p:nvPr/>
      </p:nvGrpSpPr>
      <p:grpSpPr>
        <a:xfrm>
          <a:off x="0" y="0"/>
          <a:ext cx="0" cy="0"/>
          <a:chOff x="0" y="0"/>
          <a:chExt cx="0" cy="0"/>
        </a:xfrm>
      </p:grpSpPr>
      <p:sp>
        <p:nvSpPr>
          <p:cNvPr id="277" name="Google Shape;277;p155"/>
          <p:cNvSpPr txBox="1">
            <a:spLocks noGrp="1"/>
          </p:cNvSpPr>
          <p:nvPr>
            <p:ph type="title"/>
          </p:nvPr>
        </p:nvSpPr>
        <p:spPr>
          <a:xfrm>
            <a:off x="356616" y="171450"/>
            <a:ext cx="8435340" cy="685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600"/>
              <a:buFont typeface="Arial"/>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8" name="Google Shape;278;p155"/>
          <p:cNvSpPr txBox="1">
            <a:spLocks noGrp="1"/>
          </p:cNvSpPr>
          <p:nvPr>
            <p:ph type="body" idx="1"/>
          </p:nvPr>
        </p:nvSpPr>
        <p:spPr>
          <a:xfrm>
            <a:off x="356616" y="1028700"/>
            <a:ext cx="2674620" cy="41148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2400"/>
              <a:buNone/>
              <a:defRPr sz="1800" b="1"/>
            </a:lvl1pPr>
            <a:lvl2pPr marL="914400" lvl="1" indent="-228600" algn="l">
              <a:lnSpc>
                <a:spcPct val="100000"/>
              </a:lnSpc>
              <a:spcBef>
                <a:spcPts val="375"/>
              </a:spcBef>
              <a:spcAft>
                <a:spcPts val="0"/>
              </a:spcAft>
              <a:buClr>
                <a:schemeClr val="dk1"/>
              </a:buClr>
              <a:buSzPts val="1460"/>
              <a:buNone/>
              <a:defRPr sz="1500" b="1"/>
            </a:lvl2pPr>
            <a:lvl3pPr marL="1371600" lvl="2" indent="-228600" algn="l">
              <a:lnSpc>
                <a:spcPct val="100000"/>
              </a:lnSpc>
              <a:spcBef>
                <a:spcPts val="375"/>
              </a:spcBef>
              <a:spcAft>
                <a:spcPts val="0"/>
              </a:spcAft>
              <a:buClr>
                <a:schemeClr val="dk1"/>
              </a:buClr>
              <a:buSzPts val="1800"/>
              <a:buNone/>
              <a:defRPr sz="1350" b="1"/>
            </a:lvl3pPr>
            <a:lvl4pPr marL="1828800" lvl="3" indent="-228600" algn="l">
              <a:lnSpc>
                <a:spcPct val="100000"/>
              </a:lnSpc>
              <a:spcBef>
                <a:spcPts val="375"/>
              </a:spcBef>
              <a:spcAft>
                <a:spcPts val="0"/>
              </a:spcAft>
              <a:buClr>
                <a:schemeClr val="dk1"/>
              </a:buClr>
              <a:buSzPts val="1600"/>
              <a:buNone/>
              <a:defRPr sz="1200" b="1"/>
            </a:lvl4pPr>
            <a:lvl5pPr marL="2286000" lvl="4" indent="-228600" algn="l">
              <a:lnSpc>
                <a:spcPct val="100000"/>
              </a:lnSpc>
              <a:spcBef>
                <a:spcPts val="375"/>
              </a:spcBef>
              <a:spcAft>
                <a:spcPts val="0"/>
              </a:spcAft>
              <a:buClr>
                <a:schemeClr val="dk1"/>
              </a:buClr>
              <a:buSzPts val="1600"/>
              <a:buNone/>
              <a:defRPr sz="1200" b="1"/>
            </a:lvl5pPr>
            <a:lvl6pPr marL="2743200" lvl="5" indent="-228600" algn="l">
              <a:lnSpc>
                <a:spcPct val="100000"/>
              </a:lnSpc>
              <a:spcBef>
                <a:spcPts val="375"/>
              </a:spcBef>
              <a:spcAft>
                <a:spcPts val="0"/>
              </a:spcAft>
              <a:buClr>
                <a:schemeClr val="dk1"/>
              </a:buClr>
              <a:buSzPts val="1600"/>
              <a:buNone/>
              <a:defRPr sz="1200" b="1"/>
            </a:lvl6pPr>
            <a:lvl7pPr marL="3200400" lvl="6" indent="-228600" algn="l">
              <a:lnSpc>
                <a:spcPct val="90000"/>
              </a:lnSpc>
              <a:spcBef>
                <a:spcPts val="375"/>
              </a:spcBef>
              <a:spcAft>
                <a:spcPts val="0"/>
              </a:spcAft>
              <a:buClr>
                <a:schemeClr val="dk1"/>
              </a:buClr>
              <a:buSzPts val="1600"/>
              <a:buNone/>
              <a:defRPr sz="1200" b="1"/>
            </a:lvl7pPr>
            <a:lvl8pPr marL="3657600" lvl="7" indent="-228600" algn="l">
              <a:lnSpc>
                <a:spcPct val="90000"/>
              </a:lnSpc>
              <a:spcBef>
                <a:spcPts val="375"/>
              </a:spcBef>
              <a:spcAft>
                <a:spcPts val="0"/>
              </a:spcAft>
              <a:buClr>
                <a:schemeClr val="dk1"/>
              </a:buClr>
              <a:buSzPts val="1600"/>
              <a:buNone/>
              <a:defRPr sz="1200" b="1"/>
            </a:lvl8pPr>
            <a:lvl9pPr marL="4114800" lvl="8" indent="-228600" algn="l">
              <a:lnSpc>
                <a:spcPct val="90000"/>
              </a:lnSpc>
              <a:spcBef>
                <a:spcPts val="375"/>
              </a:spcBef>
              <a:spcAft>
                <a:spcPts val="0"/>
              </a:spcAft>
              <a:buClr>
                <a:schemeClr val="dk1"/>
              </a:buClr>
              <a:buSzPts val="1600"/>
              <a:buNone/>
              <a:defRPr sz="1200" b="1"/>
            </a:lvl9pPr>
          </a:lstStyle>
          <a:p>
            <a:endParaRPr/>
          </a:p>
        </p:txBody>
      </p:sp>
      <p:sp>
        <p:nvSpPr>
          <p:cNvPr id="279" name="Google Shape;279;p155"/>
          <p:cNvSpPr txBox="1">
            <a:spLocks noGrp="1"/>
          </p:cNvSpPr>
          <p:nvPr>
            <p:ph type="body" idx="2"/>
          </p:nvPr>
        </p:nvSpPr>
        <p:spPr>
          <a:xfrm>
            <a:off x="356616" y="1577340"/>
            <a:ext cx="2674620" cy="3086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50"/>
              </a:spcBef>
              <a:spcAft>
                <a:spcPts val="0"/>
              </a:spcAft>
              <a:buClr>
                <a:schemeClr val="dk1"/>
              </a:buClr>
              <a:buSzPts val="2400"/>
              <a:buNone/>
              <a:defRPr sz="1800"/>
            </a:lvl1pPr>
            <a:lvl2pPr marL="914400" lvl="1" indent="-342900" algn="l">
              <a:lnSpc>
                <a:spcPct val="100000"/>
              </a:lnSpc>
              <a:spcBef>
                <a:spcPts val="450"/>
              </a:spcBef>
              <a:spcAft>
                <a:spcPts val="0"/>
              </a:spcAft>
              <a:buClr>
                <a:schemeClr val="dk1"/>
              </a:buClr>
              <a:buSzPts val="1800"/>
              <a:buChar char="–"/>
              <a:defRPr sz="1350"/>
            </a:lvl2pPr>
            <a:lvl3pPr marL="1371600" lvl="2" indent="-342900" algn="l">
              <a:lnSpc>
                <a:spcPct val="100000"/>
              </a:lnSpc>
              <a:spcBef>
                <a:spcPts val="450"/>
              </a:spcBef>
              <a:spcAft>
                <a:spcPts val="0"/>
              </a:spcAft>
              <a:buClr>
                <a:schemeClr val="dk1"/>
              </a:buClr>
              <a:buSzPts val="1800"/>
              <a:buChar char="–"/>
              <a:defRPr sz="1350"/>
            </a:lvl3pPr>
            <a:lvl4pPr marL="1828800" lvl="3" indent="-342900" algn="l">
              <a:lnSpc>
                <a:spcPct val="100000"/>
              </a:lnSpc>
              <a:spcBef>
                <a:spcPts val="375"/>
              </a:spcBef>
              <a:spcAft>
                <a:spcPts val="0"/>
              </a:spcAft>
              <a:buClr>
                <a:schemeClr val="dk1"/>
              </a:buClr>
              <a:buSzPts val="1800"/>
              <a:buChar char="–"/>
              <a:defRPr sz="1350"/>
            </a:lvl4pPr>
            <a:lvl5pPr marL="2286000" lvl="4" indent="-342900" algn="l">
              <a:lnSpc>
                <a:spcPct val="100000"/>
              </a:lnSpc>
              <a:spcBef>
                <a:spcPts val="375"/>
              </a:spcBef>
              <a:spcAft>
                <a:spcPts val="0"/>
              </a:spcAft>
              <a:buClr>
                <a:schemeClr val="dk1"/>
              </a:buClr>
              <a:buSzPts val="1800"/>
              <a:buChar char="–"/>
              <a:defRPr sz="1350"/>
            </a:lvl5pPr>
            <a:lvl6pPr marL="2743200" lvl="5" indent="-342900" algn="l">
              <a:lnSpc>
                <a:spcPct val="10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0" name="Google Shape;280;p155"/>
          <p:cNvSpPr txBox="1">
            <a:spLocks noGrp="1"/>
          </p:cNvSpPr>
          <p:nvPr>
            <p:ph type="body" idx="3"/>
          </p:nvPr>
        </p:nvSpPr>
        <p:spPr>
          <a:xfrm>
            <a:off x="3234690" y="1028700"/>
            <a:ext cx="2674620" cy="41148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2400"/>
              <a:buNone/>
              <a:defRPr sz="1800" b="1"/>
            </a:lvl1pPr>
            <a:lvl2pPr marL="914400" lvl="1" indent="-228600" algn="l">
              <a:lnSpc>
                <a:spcPct val="100000"/>
              </a:lnSpc>
              <a:spcBef>
                <a:spcPts val="375"/>
              </a:spcBef>
              <a:spcAft>
                <a:spcPts val="0"/>
              </a:spcAft>
              <a:buClr>
                <a:schemeClr val="dk1"/>
              </a:buClr>
              <a:buSzPts val="1460"/>
              <a:buNone/>
              <a:defRPr sz="1500" b="1"/>
            </a:lvl2pPr>
            <a:lvl3pPr marL="1371600" lvl="2" indent="-228600" algn="l">
              <a:lnSpc>
                <a:spcPct val="100000"/>
              </a:lnSpc>
              <a:spcBef>
                <a:spcPts val="375"/>
              </a:spcBef>
              <a:spcAft>
                <a:spcPts val="0"/>
              </a:spcAft>
              <a:buClr>
                <a:schemeClr val="dk1"/>
              </a:buClr>
              <a:buSzPts val="1800"/>
              <a:buNone/>
              <a:defRPr sz="1350" b="1"/>
            </a:lvl3pPr>
            <a:lvl4pPr marL="1828800" lvl="3" indent="-228600" algn="l">
              <a:lnSpc>
                <a:spcPct val="100000"/>
              </a:lnSpc>
              <a:spcBef>
                <a:spcPts val="375"/>
              </a:spcBef>
              <a:spcAft>
                <a:spcPts val="0"/>
              </a:spcAft>
              <a:buClr>
                <a:schemeClr val="dk1"/>
              </a:buClr>
              <a:buSzPts val="1600"/>
              <a:buNone/>
              <a:defRPr sz="1200" b="1"/>
            </a:lvl4pPr>
            <a:lvl5pPr marL="2286000" lvl="4" indent="-228600" algn="l">
              <a:lnSpc>
                <a:spcPct val="100000"/>
              </a:lnSpc>
              <a:spcBef>
                <a:spcPts val="375"/>
              </a:spcBef>
              <a:spcAft>
                <a:spcPts val="0"/>
              </a:spcAft>
              <a:buClr>
                <a:schemeClr val="dk1"/>
              </a:buClr>
              <a:buSzPts val="1600"/>
              <a:buNone/>
              <a:defRPr sz="1200" b="1"/>
            </a:lvl5pPr>
            <a:lvl6pPr marL="2743200" lvl="5" indent="-228600" algn="l">
              <a:lnSpc>
                <a:spcPct val="100000"/>
              </a:lnSpc>
              <a:spcBef>
                <a:spcPts val="375"/>
              </a:spcBef>
              <a:spcAft>
                <a:spcPts val="0"/>
              </a:spcAft>
              <a:buClr>
                <a:schemeClr val="dk1"/>
              </a:buClr>
              <a:buSzPts val="1600"/>
              <a:buNone/>
              <a:defRPr sz="1200" b="1"/>
            </a:lvl6pPr>
            <a:lvl7pPr marL="3200400" lvl="6" indent="-228600" algn="l">
              <a:lnSpc>
                <a:spcPct val="90000"/>
              </a:lnSpc>
              <a:spcBef>
                <a:spcPts val="375"/>
              </a:spcBef>
              <a:spcAft>
                <a:spcPts val="0"/>
              </a:spcAft>
              <a:buClr>
                <a:schemeClr val="dk1"/>
              </a:buClr>
              <a:buSzPts val="1600"/>
              <a:buNone/>
              <a:defRPr sz="1200" b="1"/>
            </a:lvl7pPr>
            <a:lvl8pPr marL="3657600" lvl="7" indent="-228600" algn="l">
              <a:lnSpc>
                <a:spcPct val="90000"/>
              </a:lnSpc>
              <a:spcBef>
                <a:spcPts val="375"/>
              </a:spcBef>
              <a:spcAft>
                <a:spcPts val="0"/>
              </a:spcAft>
              <a:buClr>
                <a:schemeClr val="dk1"/>
              </a:buClr>
              <a:buSzPts val="1600"/>
              <a:buNone/>
              <a:defRPr sz="1200" b="1"/>
            </a:lvl8pPr>
            <a:lvl9pPr marL="4114800" lvl="8" indent="-228600" algn="l">
              <a:lnSpc>
                <a:spcPct val="90000"/>
              </a:lnSpc>
              <a:spcBef>
                <a:spcPts val="375"/>
              </a:spcBef>
              <a:spcAft>
                <a:spcPts val="0"/>
              </a:spcAft>
              <a:buClr>
                <a:schemeClr val="dk1"/>
              </a:buClr>
              <a:buSzPts val="1600"/>
              <a:buNone/>
              <a:defRPr sz="1200" b="1"/>
            </a:lvl9pPr>
          </a:lstStyle>
          <a:p>
            <a:endParaRPr/>
          </a:p>
        </p:txBody>
      </p:sp>
      <p:sp>
        <p:nvSpPr>
          <p:cNvPr id="281" name="Google Shape;281;p155"/>
          <p:cNvSpPr txBox="1">
            <a:spLocks noGrp="1"/>
          </p:cNvSpPr>
          <p:nvPr>
            <p:ph type="body" idx="4"/>
          </p:nvPr>
        </p:nvSpPr>
        <p:spPr>
          <a:xfrm>
            <a:off x="3234690" y="1577340"/>
            <a:ext cx="2674620" cy="3086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50"/>
              </a:spcBef>
              <a:spcAft>
                <a:spcPts val="0"/>
              </a:spcAft>
              <a:buClr>
                <a:schemeClr val="dk1"/>
              </a:buClr>
              <a:buSzPts val="2400"/>
              <a:buNone/>
              <a:defRPr sz="1800"/>
            </a:lvl1pPr>
            <a:lvl2pPr marL="914400" lvl="1" indent="-342900" algn="l">
              <a:lnSpc>
                <a:spcPct val="100000"/>
              </a:lnSpc>
              <a:spcBef>
                <a:spcPts val="450"/>
              </a:spcBef>
              <a:spcAft>
                <a:spcPts val="0"/>
              </a:spcAft>
              <a:buClr>
                <a:schemeClr val="dk1"/>
              </a:buClr>
              <a:buSzPts val="1800"/>
              <a:buChar char="–"/>
              <a:defRPr sz="1350"/>
            </a:lvl2pPr>
            <a:lvl3pPr marL="1371600" lvl="2" indent="-342900" algn="l">
              <a:lnSpc>
                <a:spcPct val="100000"/>
              </a:lnSpc>
              <a:spcBef>
                <a:spcPts val="450"/>
              </a:spcBef>
              <a:spcAft>
                <a:spcPts val="0"/>
              </a:spcAft>
              <a:buClr>
                <a:schemeClr val="dk1"/>
              </a:buClr>
              <a:buSzPts val="1800"/>
              <a:buChar char="–"/>
              <a:defRPr sz="1350"/>
            </a:lvl3pPr>
            <a:lvl4pPr marL="1828800" lvl="3" indent="-342900" algn="l">
              <a:lnSpc>
                <a:spcPct val="100000"/>
              </a:lnSpc>
              <a:spcBef>
                <a:spcPts val="375"/>
              </a:spcBef>
              <a:spcAft>
                <a:spcPts val="0"/>
              </a:spcAft>
              <a:buClr>
                <a:schemeClr val="dk1"/>
              </a:buClr>
              <a:buSzPts val="1800"/>
              <a:buChar char="–"/>
              <a:defRPr sz="1350"/>
            </a:lvl4pPr>
            <a:lvl5pPr marL="2286000" lvl="4" indent="-342900" algn="l">
              <a:lnSpc>
                <a:spcPct val="100000"/>
              </a:lnSpc>
              <a:spcBef>
                <a:spcPts val="375"/>
              </a:spcBef>
              <a:spcAft>
                <a:spcPts val="0"/>
              </a:spcAft>
              <a:buClr>
                <a:schemeClr val="dk1"/>
              </a:buClr>
              <a:buSzPts val="1800"/>
              <a:buChar char="–"/>
              <a:defRPr sz="1350"/>
            </a:lvl5pPr>
            <a:lvl6pPr marL="2743200" lvl="5" indent="-342900" algn="l">
              <a:lnSpc>
                <a:spcPct val="10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2" name="Google Shape;282;p155"/>
          <p:cNvSpPr txBox="1">
            <a:spLocks noGrp="1"/>
          </p:cNvSpPr>
          <p:nvPr>
            <p:ph type="ftr" idx="11"/>
          </p:nvPr>
        </p:nvSpPr>
        <p:spPr>
          <a:xfrm>
            <a:off x="1508760" y="4869180"/>
            <a:ext cx="6172200" cy="13716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155"/>
          <p:cNvSpPr txBox="1">
            <a:spLocks noGrp="1"/>
          </p:cNvSpPr>
          <p:nvPr>
            <p:ph type="sldNum" idx="12"/>
          </p:nvPr>
        </p:nvSpPr>
        <p:spPr>
          <a:xfrm>
            <a:off x="8586216" y="4869180"/>
            <a:ext cx="205740" cy="13716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84" name="Google Shape;284;p155"/>
          <p:cNvPicPr preferRelativeResize="0"/>
          <p:nvPr/>
        </p:nvPicPr>
        <p:blipFill rotWithShape="1">
          <a:blip r:embed="rId2">
            <a:alphaModFix/>
          </a:blip>
          <a:srcRect/>
          <a:stretch/>
        </p:blipFill>
        <p:spPr>
          <a:xfrm>
            <a:off x="356616" y="4786884"/>
            <a:ext cx="960120" cy="245762"/>
          </a:xfrm>
          <a:prstGeom prst="rect">
            <a:avLst/>
          </a:prstGeom>
          <a:noFill/>
          <a:ln>
            <a:noFill/>
          </a:ln>
        </p:spPr>
      </p:pic>
      <p:sp>
        <p:nvSpPr>
          <p:cNvPr id="285" name="Google Shape;285;p155"/>
          <p:cNvSpPr txBox="1">
            <a:spLocks noGrp="1"/>
          </p:cNvSpPr>
          <p:nvPr>
            <p:ph type="body" idx="5"/>
          </p:nvPr>
        </p:nvSpPr>
        <p:spPr>
          <a:xfrm>
            <a:off x="6117336" y="1028700"/>
            <a:ext cx="2674620" cy="41148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2400"/>
              <a:buNone/>
              <a:defRPr sz="1800" b="1"/>
            </a:lvl1pPr>
            <a:lvl2pPr marL="914400" lvl="1" indent="-228600" algn="l">
              <a:lnSpc>
                <a:spcPct val="100000"/>
              </a:lnSpc>
              <a:spcBef>
                <a:spcPts val="375"/>
              </a:spcBef>
              <a:spcAft>
                <a:spcPts val="0"/>
              </a:spcAft>
              <a:buClr>
                <a:schemeClr val="dk1"/>
              </a:buClr>
              <a:buSzPts val="1460"/>
              <a:buNone/>
              <a:defRPr sz="1500" b="1"/>
            </a:lvl2pPr>
            <a:lvl3pPr marL="1371600" lvl="2" indent="-228600" algn="l">
              <a:lnSpc>
                <a:spcPct val="100000"/>
              </a:lnSpc>
              <a:spcBef>
                <a:spcPts val="375"/>
              </a:spcBef>
              <a:spcAft>
                <a:spcPts val="0"/>
              </a:spcAft>
              <a:buClr>
                <a:schemeClr val="dk1"/>
              </a:buClr>
              <a:buSzPts val="1800"/>
              <a:buNone/>
              <a:defRPr sz="1350" b="1"/>
            </a:lvl3pPr>
            <a:lvl4pPr marL="1828800" lvl="3" indent="-228600" algn="l">
              <a:lnSpc>
                <a:spcPct val="100000"/>
              </a:lnSpc>
              <a:spcBef>
                <a:spcPts val="375"/>
              </a:spcBef>
              <a:spcAft>
                <a:spcPts val="0"/>
              </a:spcAft>
              <a:buClr>
                <a:schemeClr val="dk1"/>
              </a:buClr>
              <a:buSzPts val="1600"/>
              <a:buNone/>
              <a:defRPr sz="1200" b="1"/>
            </a:lvl4pPr>
            <a:lvl5pPr marL="2286000" lvl="4" indent="-228600" algn="l">
              <a:lnSpc>
                <a:spcPct val="100000"/>
              </a:lnSpc>
              <a:spcBef>
                <a:spcPts val="375"/>
              </a:spcBef>
              <a:spcAft>
                <a:spcPts val="0"/>
              </a:spcAft>
              <a:buClr>
                <a:schemeClr val="dk1"/>
              </a:buClr>
              <a:buSzPts val="1600"/>
              <a:buNone/>
              <a:defRPr sz="1200" b="1"/>
            </a:lvl5pPr>
            <a:lvl6pPr marL="2743200" lvl="5" indent="-228600" algn="l">
              <a:lnSpc>
                <a:spcPct val="100000"/>
              </a:lnSpc>
              <a:spcBef>
                <a:spcPts val="375"/>
              </a:spcBef>
              <a:spcAft>
                <a:spcPts val="0"/>
              </a:spcAft>
              <a:buClr>
                <a:schemeClr val="dk1"/>
              </a:buClr>
              <a:buSzPts val="1600"/>
              <a:buNone/>
              <a:defRPr sz="1200" b="1"/>
            </a:lvl6pPr>
            <a:lvl7pPr marL="3200400" lvl="6" indent="-228600" algn="l">
              <a:lnSpc>
                <a:spcPct val="90000"/>
              </a:lnSpc>
              <a:spcBef>
                <a:spcPts val="375"/>
              </a:spcBef>
              <a:spcAft>
                <a:spcPts val="0"/>
              </a:spcAft>
              <a:buClr>
                <a:schemeClr val="dk1"/>
              </a:buClr>
              <a:buSzPts val="1600"/>
              <a:buNone/>
              <a:defRPr sz="1200" b="1"/>
            </a:lvl7pPr>
            <a:lvl8pPr marL="3657600" lvl="7" indent="-228600" algn="l">
              <a:lnSpc>
                <a:spcPct val="90000"/>
              </a:lnSpc>
              <a:spcBef>
                <a:spcPts val="375"/>
              </a:spcBef>
              <a:spcAft>
                <a:spcPts val="0"/>
              </a:spcAft>
              <a:buClr>
                <a:schemeClr val="dk1"/>
              </a:buClr>
              <a:buSzPts val="1600"/>
              <a:buNone/>
              <a:defRPr sz="1200" b="1"/>
            </a:lvl8pPr>
            <a:lvl9pPr marL="4114800" lvl="8" indent="-228600" algn="l">
              <a:lnSpc>
                <a:spcPct val="90000"/>
              </a:lnSpc>
              <a:spcBef>
                <a:spcPts val="375"/>
              </a:spcBef>
              <a:spcAft>
                <a:spcPts val="0"/>
              </a:spcAft>
              <a:buClr>
                <a:schemeClr val="dk1"/>
              </a:buClr>
              <a:buSzPts val="1600"/>
              <a:buNone/>
              <a:defRPr sz="1200" b="1"/>
            </a:lvl9pPr>
          </a:lstStyle>
          <a:p>
            <a:endParaRPr/>
          </a:p>
        </p:txBody>
      </p:sp>
      <p:sp>
        <p:nvSpPr>
          <p:cNvPr id="286" name="Google Shape;286;p155"/>
          <p:cNvSpPr txBox="1">
            <a:spLocks noGrp="1"/>
          </p:cNvSpPr>
          <p:nvPr>
            <p:ph type="body" idx="6"/>
          </p:nvPr>
        </p:nvSpPr>
        <p:spPr>
          <a:xfrm>
            <a:off x="6117336" y="1577340"/>
            <a:ext cx="2674620" cy="3086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50"/>
              </a:spcBef>
              <a:spcAft>
                <a:spcPts val="0"/>
              </a:spcAft>
              <a:buClr>
                <a:schemeClr val="dk1"/>
              </a:buClr>
              <a:buSzPts val="2400"/>
              <a:buNone/>
              <a:defRPr sz="1800"/>
            </a:lvl1pPr>
            <a:lvl2pPr marL="914400" lvl="1" indent="-342900" algn="l">
              <a:lnSpc>
                <a:spcPct val="100000"/>
              </a:lnSpc>
              <a:spcBef>
                <a:spcPts val="450"/>
              </a:spcBef>
              <a:spcAft>
                <a:spcPts val="0"/>
              </a:spcAft>
              <a:buClr>
                <a:schemeClr val="dk1"/>
              </a:buClr>
              <a:buSzPts val="1800"/>
              <a:buChar char="–"/>
              <a:defRPr sz="1350"/>
            </a:lvl2pPr>
            <a:lvl3pPr marL="1371600" lvl="2" indent="-342900" algn="l">
              <a:lnSpc>
                <a:spcPct val="100000"/>
              </a:lnSpc>
              <a:spcBef>
                <a:spcPts val="450"/>
              </a:spcBef>
              <a:spcAft>
                <a:spcPts val="0"/>
              </a:spcAft>
              <a:buClr>
                <a:schemeClr val="dk1"/>
              </a:buClr>
              <a:buSzPts val="1800"/>
              <a:buChar char="–"/>
              <a:defRPr sz="1350"/>
            </a:lvl3pPr>
            <a:lvl4pPr marL="1828800" lvl="3" indent="-342900" algn="l">
              <a:lnSpc>
                <a:spcPct val="100000"/>
              </a:lnSpc>
              <a:spcBef>
                <a:spcPts val="375"/>
              </a:spcBef>
              <a:spcAft>
                <a:spcPts val="0"/>
              </a:spcAft>
              <a:buClr>
                <a:schemeClr val="dk1"/>
              </a:buClr>
              <a:buSzPts val="1800"/>
              <a:buChar char="–"/>
              <a:defRPr sz="1350"/>
            </a:lvl4pPr>
            <a:lvl5pPr marL="2286000" lvl="4" indent="-342900" algn="l">
              <a:lnSpc>
                <a:spcPct val="100000"/>
              </a:lnSpc>
              <a:spcBef>
                <a:spcPts val="375"/>
              </a:spcBef>
              <a:spcAft>
                <a:spcPts val="0"/>
              </a:spcAft>
              <a:buClr>
                <a:schemeClr val="dk1"/>
              </a:buClr>
              <a:buSzPts val="1800"/>
              <a:buChar char="–"/>
              <a:defRPr sz="1350"/>
            </a:lvl5pPr>
            <a:lvl6pPr marL="2743200" lvl="5" indent="-342900" algn="l">
              <a:lnSpc>
                <a:spcPct val="10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Four Content">
  <p:cSld name="Four Content">
    <p:spTree>
      <p:nvGrpSpPr>
        <p:cNvPr id="1" name="Shape 287"/>
        <p:cNvGrpSpPr/>
        <p:nvPr/>
      </p:nvGrpSpPr>
      <p:grpSpPr>
        <a:xfrm>
          <a:off x="0" y="0"/>
          <a:ext cx="0" cy="0"/>
          <a:chOff x="0" y="0"/>
          <a:chExt cx="0" cy="0"/>
        </a:xfrm>
      </p:grpSpPr>
      <p:sp>
        <p:nvSpPr>
          <p:cNvPr id="288" name="Google Shape;288;p156"/>
          <p:cNvSpPr txBox="1">
            <a:spLocks noGrp="1"/>
          </p:cNvSpPr>
          <p:nvPr>
            <p:ph type="title"/>
          </p:nvPr>
        </p:nvSpPr>
        <p:spPr>
          <a:xfrm>
            <a:off x="356616" y="171450"/>
            <a:ext cx="8435340" cy="685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600"/>
              <a:buFont typeface="Arial"/>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9" name="Google Shape;289;p156"/>
          <p:cNvSpPr txBox="1">
            <a:spLocks noGrp="1"/>
          </p:cNvSpPr>
          <p:nvPr>
            <p:ph type="body" idx="1"/>
          </p:nvPr>
        </p:nvSpPr>
        <p:spPr>
          <a:xfrm>
            <a:off x="356616" y="1028700"/>
            <a:ext cx="4114800" cy="1714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50"/>
              </a:spcBef>
              <a:spcAft>
                <a:spcPts val="0"/>
              </a:spcAft>
              <a:buClr>
                <a:schemeClr val="dk1"/>
              </a:buClr>
              <a:buSzPts val="2400"/>
              <a:buNone/>
              <a:defRPr sz="1800"/>
            </a:lvl1pPr>
            <a:lvl2pPr marL="914400" lvl="1" indent="-342900" algn="l">
              <a:lnSpc>
                <a:spcPct val="100000"/>
              </a:lnSpc>
              <a:spcBef>
                <a:spcPts val="450"/>
              </a:spcBef>
              <a:spcAft>
                <a:spcPts val="0"/>
              </a:spcAft>
              <a:buClr>
                <a:schemeClr val="dk1"/>
              </a:buClr>
              <a:buSzPts val="1800"/>
              <a:buChar char="–"/>
              <a:defRPr sz="1350"/>
            </a:lvl2pPr>
            <a:lvl3pPr marL="1371600" lvl="2" indent="-342900" algn="l">
              <a:lnSpc>
                <a:spcPct val="100000"/>
              </a:lnSpc>
              <a:spcBef>
                <a:spcPts val="450"/>
              </a:spcBef>
              <a:spcAft>
                <a:spcPts val="0"/>
              </a:spcAft>
              <a:buClr>
                <a:schemeClr val="dk1"/>
              </a:buClr>
              <a:buSzPts val="1800"/>
              <a:buChar char="–"/>
              <a:defRPr sz="1350"/>
            </a:lvl3pPr>
            <a:lvl4pPr marL="1828800" lvl="3" indent="-342900" algn="l">
              <a:lnSpc>
                <a:spcPct val="100000"/>
              </a:lnSpc>
              <a:spcBef>
                <a:spcPts val="375"/>
              </a:spcBef>
              <a:spcAft>
                <a:spcPts val="0"/>
              </a:spcAft>
              <a:buClr>
                <a:schemeClr val="dk1"/>
              </a:buClr>
              <a:buSzPts val="1800"/>
              <a:buChar char="–"/>
              <a:defRPr sz="1350"/>
            </a:lvl4pPr>
            <a:lvl5pPr marL="2286000" lvl="4" indent="-342900" algn="l">
              <a:lnSpc>
                <a:spcPct val="100000"/>
              </a:lnSpc>
              <a:spcBef>
                <a:spcPts val="375"/>
              </a:spcBef>
              <a:spcAft>
                <a:spcPts val="0"/>
              </a:spcAft>
              <a:buClr>
                <a:schemeClr val="dk1"/>
              </a:buClr>
              <a:buSzPts val="1800"/>
              <a:buChar char="–"/>
              <a:defRPr sz="1350"/>
            </a:lvl5pPr>
            <a:lvl6pPr marL="2743200" lvl="5" indent="-304800" algn="l">
              <a:lnSpc>
                <a:spcPct val="100000"/>
              </a:lnSpc>
              <a:spcBef>
                <a:spcPts val="375"/>
              </a:spcBef>
              <a:spcAft>
                <a:spcPts val="0"/>
              </a:spcAft>
              <a:buClr>
                <a:schemeClr val="dk1"/>
              </a:buClr>
              <a:buSzPts val="1200"/>
              <a:buFont typeface="Arial"/>
              <a:buChar char="•"/>
              <a:defRPr sz="900"/>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90" name="Google Shape;290;p156"/>
          <p:cNvSpPr txBox="1">
            <a:spLocks noGrp="1"/>
          </p:cNvSpPr>
          <p:nvPr>
            <p:ph type="body" idx="2"/>
          </p:nvPr>
        </p:nvSpPr>
        <p:spPr>
          <a:xfrm>
            <a:off x="4677156" y="1028700"/>
            <a:ext cx="4114800" cy="1714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50"/>
              </a:spcBef>
              <a:spcAft>
                <a:spcPts val="0"/>
              </a:spcAft>
              <a:buClr>
                <a:schemeClr val="dk1"/>
              </a:buClr>
              <a:buSzPts val="2400"/>
              <a:buNone/>
              <a:defRPr sz="1800"/>
            </a:lvl1pPr>
            <a:lvl2pPr marL="914400" lvl="1" indent="-342900" algn="l">
              <a:lnSpc>
                <a:spcPct val="100000"/>
              </a:lnSpc>
              <a:spcBef>
                <a:spcPts val="450"/>
              </a:spcBef>
              <a:spcAft>
                <a:spcPts val="0"/>
              </a:spcAft>
              <a:buClr>
                <a:schemeClr val="dk1"/>
              </a:buClr>
              <a:buSzPts val="1800"/>
              <a:buChar char="–"/>
              <a:defRPr sz="1350"/>
            </a:lvl2pPr>
            <a:lvl3pPr marL="1371600" lvl="2" indent="-342900" algn="l">
              <a:lnSpc>
                <a:spcPct val="100000"/>
              </a:lnSpc>
              <a:spcBef>
                <a:spcPts val="450"/>
              </a:spcBef>
              <a:spcAft>
                <a:spcPts val="0"/>
              </a:spcAft>
              <a:buClr>
                <a:schemeClr val="dk1"/>
              </a:buClr>
              <a:buSzPts val="1800"/>
              <a:buChar char="–"/>
              <a:defRPr sz="1350"/>
            </a:lvl3pPr>
            <a:lvl4pPr marL="1828800" lvl="3" indent="-342900" algn="l">
              <a:lnSpc>
                <a:spcPct val="100000"/>
              </a:lnSpc>
              <a:spcBef>
                <a:spcPts val="375"/>
              </a:spcBef>
              <a:spcAft>
                <a:spcPts val="0"/>
              </a:spcAft>
              <a:buClr>
                <a:schemeClr val="dk1"/>
              </a:buClr>
              <a:buSzPts val="1800"/>
              <a:buChar char="–"/>
              <a:defRPr sz="1350"/>
            </a:lvl4pPr>
            <a:lvl5pPr marL="2286000" lvl="4" indent="-342900" algn="l">
              <a:lnSpc>
                <a:spcPct val="100000"/>
              </a:lnSpc>
              <a:spcBef>
                <a:spcPts val="375"/>
              </a:spcBef>
              <a:spcAft>
                <a:spcPts val="0"/>
              </a:spcAft>
              <a:buClr>
                <a:schemeClr val="dk1"/>
              </a:buClr>
              <a:buSzPts val="1800"/>
              <a:buChar char="–"/>
              <a:defRPr sz="1350"/>
            </a:lvl5pPr>
            <a:lvl6pPr marL="2743200" lvl="5" indent="-342900" algn="l">
              <a:lnSpc>
                <a:spcPct val="10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91" name="Google Shape;291;p156"/>
          <p:cNvSpPr txBox="1">
            <a:spLocks noGrp="1"/>
          </p:cNvSpPr>
          <p:nvPr>
            <p:ph type="ftr" idx="11"/>
          </p:nvPr>
        </p:nvSpPr>
        <p:spPr>
          <a:xfrm>
            <a:off x="1508760" y="4869180"/>
            <a:ext cx="6172200" cy="13716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2" name="Google Shape;292;p156"/>
          <p:cNvSpPr txBox="1">
            <a:spLocks noGrp="1"/>
          </p:cNvSpPr>
          <p:nvPr>
            <p:ph type="sldNum" idx="12"/>
          </p:nvPr>
        </p:nvSpPr>
        <p:spPr>
          <a:xfrm>
            <a:off x="8586216" y="4869180"/>
            <a:ext cx="205740" cy="13716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93" name="Google Shape;293;p156"/>
          <p:cNvPicPr preferRelativeResize="0"/>
          <p:nvPr/>
        </p:nvPicPr>
        <p:blipFill rotWithShape="1">
          <a:blip r:embed="rId2">
            <a:alphaModFix/>
          </a:blip>
          <a:srcRect/>
          <a:stretch/>
        </p:blipFill>
        <p:spPr>
          <a:xfrm>
            <a:off x="356616" y="4787119"/>
            <a:ext cx="960120" cy="245762"/>
          </a:xfrm>
          <a:prstGeom prst="rect">
            <a:avLst/>
          </a:prstGeom>
          <a:noFill/>
          <a:ln>
            <a:noFill/>
          </a:ln>
        </p:spPr>
      </p:pic>
      <p:sp>
        <p:nvSpPr>
          <p:cNvPr id="294" name="Google Shape;294;p156"/>
          <p:cNvSpPr txBox="1">
            <a:spLocks noGrp="1"/>
          </p:cNvSpPr>
          <p:nvPr>
            <p:ph type="body" idx="3"/>
          </p:nvPr>
        </p:nvSpPr>
        <p:spPr>
          <a:xfrm>
            <a:off x="356616" y="2948940"/>
            <a:ext cx="4114800" cy="1714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50"/>
              </a:spcBef>
              <a:spcAft>
                <a:spcPts val="0"/>
              </a:spcAft>
              <a:buClr>
                <a:schemeClr val="dk1"/>
              </a:buClr>
              <a:buSzPts val="2400"/>
              <a:buNone/>
              <a:defRPr sz="1800"/>
            </a:lvl1pPr>
            <a:lvl2pPr marL="914400" lvl="1" indent="-342900" algn="l">
              <a:lnSpc>
                <a:spcPct val="100000"/>
              </a:lnSpc>
              <a:spcBef>
                <a:spcPts val="450"/>
              </a:spcBef>
              <a:spcAft>
                <a:spcPts val="0"/>
              </a:spcAft>
              <a:buClr>
                <a:schemeClr val="dk1"/>
              </a:buClr>
              <a:buSzPts val="1800"/>
              <a:buChar char="–"/>
              <a:defRPr sz="1350"/>
            </a:lvl2pPr>
            <a:lvl3pPr marL="1371600" lvl="2" indent="-342900" algn="l">
              <a:lnSpc>
                <a:spcPct val="100000"/>
              </a:lnSpc>
              <a:spcBef>
                <a:spcPts val="450"/>
              </a:spcBef>
              <a:spcAft>
                <a:spcPts val="0"/>
              </a:spcAft>
              <a:buClr>
                <a:schemeClr val="dk1"/>
              </a:buClr>
              <a:buSzPts val="1800"/>
              <a:buChar char="–"/>
              <a:defRPr sz="1350"/>
            </a:lvl3pPr>
            <a:lvl4pPr marL="1828800" lvl="3" indent="-342900" algn="l">
              <a:lnSpc>
                <a:spcPct val="100000"/>
              </a:lnSpc>
              <a:spcBef>
                <a:spcPts val="375"/>
              </a:spcBef>
              <a:spcAft>
                <a:spcPts val="0"/>
              </a:spcAft>
              <a:buClr>
                <a:schemeClr val="dk1"/>
              </a:buClr>
              <a:buSzPts val="1800"/>
              <a:buChar char="–"/>
              <a:defRPr sz="1350"/>
            </a:lvl4pPr>
            <a:lvl5pPr marL="2286000" lvl="4" indent="-342900" algn="l">
              <a:lnSpc>
                <a:spcPct val="100000"/>
              </a:lnSpc>
              <a:spcBef>
                <a:spcPts val="375"/>
              </a:spcBef>
              <a:spcAft>
                <a:spcPts val="0"/>
              </a:spcAft>
              <a:buClr>
                <a:schemeClr val="dk1"/>
              </a:buClr>
              <a:buSzPts val="1800"/>
              <a:buChar char="–"/>
              <a:defRPr sz="1350"/>
            </a:lvl5pPr>
            <a:lvl6pPr marL="2743200" lvl="5" indent="-304800" algn="l">
              <a:lnSpc>
                <a:spcPct val="100000"/>
              </a:lnSpc>
              <a:spcBef>
                <a:spcPts val="375"/>
              </a:spcBef>
              <a:spcAft>
                <a:spcPts val="0"/>
              </a:spcAft>
              <a:buClr>
                <a:schemeClr val="dk1"/>
              </a:buClr>
              <a:buSzPts val="1200"/>
              <a:buFont typeface="Arial"/>
              <a:buChar char="•"/>
              <a:defRPr sz="900"/>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95" name="Google Shape;295;p156"/>
          <p:cNvSpPr txBox="1">
            <a:spLocks noGrp="1"/>
          </p:cNvSpPr>
          <p:nvPr>
            <p:ph type="body" idx="4"/>
          </p:nvPr>
        </p:nvSpPr>
        <p:spPr>
          <a:xfrm>
            <a:off x="4677156" y="2948940"/>
            <a:ext cx="4114800" cy="1714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50"/>
              </a:spcBef>
              <a:spcAft>
                <a:spcPts val="0"/>
              </a:spcAft>
              <a:buClr>
                <a:schemeClr val="dk1"/>
              </a:buClr>
              <a:buSzPts val="2400"/>
              <a:buNone/>
              <a:defRPr sz="1800"/>
            </a:lvl1pPr>
            <a:lvl2pPr marL="914400" lvl="1" indent="-342900" algn="l">
              <a:lnSpc>
                <a:spcPct val="100000"/>
              </a:lnSpc>
              <a:spcBef>
                <a:spcPts val="450"/>
              </a:spcBef>
              <a:spcAft>
                <a:spcPts val="0"/>
              </a:spcAft>
              <a:buClr>
                <a:schemeClr val="dk1"/>
              </a:buClr>
              <a:buSzPts val="1800"/>
              <a:buChar char="–"/>
              <a:defRPr sz="1350"/>
            </a:lvl2pPr>
            <a:lvl3pPr marL="1371600" lvl="2" indent="-342900" algn="l">
              <a:lnSpc>
                <a:spcPct val="100000"/>
              </a:lnSpc>
              <a:spcBef>
                <a:spcPts val="450"/>
              </a:spcBef>
              <a:spcAft>
                <a:spcPts val="0"/>
              </a:spcAft>
              <a:buClr>
                <a:schemeClr val="dk1"/>
              </a:buClr>
              <a:buSzPts val="1800"/>
              <a:buChar char="–"/>
              <a:defRPr sz="1350"/>
            </a:lvl3pPr>
            <a:lvl4pPr marL="1828800" lvl="3" indent="-342900" algn="l">
              <a:lnSpc>
                <a:spcPct val="100000"/>
              </a:lnSpc>
              <a:spcBef>
                <a:spcPts val="375"/>
              </a:spcBef>
              <a:spcAft>
                <a:spcPts val="0"/>
              </a:spcAft>
              <a:buClr>
                <a:schemeClr val="dk1"/>
              </a:buClr>
              <a:buSzPts val="1800"/>
              <a:buChar char="–"/>
              <a:defRPr sz="1350"/>
            </a:lvl4pPr>
            <a:lvl5pPr marL="2286000" lvl="4" indent="-342900" algn="l">
              <a:lnSpc>
                <a:spcPct val="100000"/>
              </a:lnSpc>
              <a:spcBef>
                <a:spcPts val="375"/>
              </a:spcBef>
              <a:spcAft>
                <a:spcPts val="0"/>
              </a:spcAft>
              <a:buClr>
                <a:schemeClr val="dk1"/>
              </a:buClr>
              <a:buSzPts val="1800"/>
              <a:buChar char="–"/>
              <a:defRPr sz="1350"/>
            </a:lvl5pPr>
            <a:lvl6pPr marL="2743200" lvl="5" indent="-342900" algn="l">
              <a:lnSpc>
                <a:spcPct val="10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wo Content 1/3 + 2/3">
  <p:cSld name="Two Content 1/3 + 2/3">
    <p:spTree>
      <p:nvGrpSpPr>
        <p:cNvPr id="1" name="Shape 296"/>
        <p:cNvGrpSpPr/>
        <p:nvPr/>
      </p:nvGrpSpPr>
      <p:grpSpPr>
        <a:xfrm>
          <a:off x="0" y="0"/>
          <a:ext cx="0" cy="0"/>
          <a:chOff x="0" y="0"/>
          <a:chExt cx="0" cy="0"/>
        </a:xfrm>
      </p:grpSpPr>
      <p:sp>
        <p:nvSpPr>
          <p:cNvPr id="297" name="Google Shape;297;p157"/>
          <p:cNvSpPr txBox="1">
            <a:spLocks noGrp="1"/>
          </p:cNvSpPr>
          <p:nvPr>
            <p:ph type="title"/>
          </p:nvPr>
        </p:nvSpPr>
        <p:spPr>
          <a:xfrm>
            <a:off x="356616" y="171450"/>
            <a:ext cx="8435340" cy="685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600"/>
              <a:buFont typeface="Arial"/>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8" name="Google Shape;298;p157"/>
          <p:cNvSpPr txBox="1">
            <a:spLocks noGrp="1"/>
          </p:cNvSpPr>
          <p:nvPr>
            <p:ph type="body" idx="1"/>
          </p:nvPr>
        </p:nvSpPr>
        <p:spPr>
          <a:xfrm>
            <a:off x="356616" y="1028700"/>
            <a:ext cx="2667762" cy="36347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50"/>
              </a:spcBef>
              <a:spcAft>
                <a:spcPts val="0"/>
              </a:spcAft>
              <a:buClr>
                <a:schemeClr val="dk1"/>
              </a:buClr>
              <a:buSzPts val="2400"/>
              <a:buNone/>
              <a:defRPr sz="1800"/>
            </a:lvl1pPr>
            <a:lvl2pPr marL="914400" lvl="1" indent="-342900" algn="l">
              <a:lnSpc>
                <a:spcPct val="100000"/>
              </a:lnSpc>
              <a:spcBef>
                <a:spcPts val="450"/>
              </a:spcBef>
              <a:spcAft>
                <a:spcPts val="0"/>
              </a:spcAft>
              <a:buClr>
                <a:schemeClr val="dk1"/>
              </a:buClr>
              <a:buSzPts val="1800"/>
              <a:buChar char="–"/>
              <a:defRPr sz="1350"/>
            </a:lvl2pPr>
            <a:lvl3pPr marL="1371600" lvl="2" indent="-342900" algn="l">
              <a:lnSpc>
                <a:spcPct val="100000"/>
              </a:lnSpc>
              <a:spcBef>
                <a:spcPts val="450"/>
              </a:spcBef>
              <a:spcAft>
                <a:spcPts val="0"/>
              </a:spcAft>
              <a:buClr>
                <a:schemeClr val="dk1"/>
              </a:buClr>
              <a:buSzPts val="1800"/>
              <a:buChar char="–"/>
              <a:defRPr sz="1350"/>
            </a:lvl3pPr>
            <a:lvl4pPr marL="1828800" lvl="3" indent="-342900" algn="l">
              <a:lnSpc>
                <a:spcPct val="100000"/>
              </a:lnSpc>
              <a:spcBef>
                <a:spcPts val="375"/>
              </a:spcBef>
              <a:spcAft>
                <a:spcPts val="0"/>
              </a:spcAft>
              <a:buClr>
                <a:schemeClr val="dk1"/>
              </a:buClr>
              <a:buSzPts val="1800"/>
              <a:buChar char="–"/>
              <a:defRPr sz="1350"/>
            </a:lvl4pPr>
            <a:lvl5pPr marL="2286000" lvl="4" indent="-342900" algn="l">
              <a:lnSpc>
                <a:spcPct val="100000"/>
              </a:lnSpc>
              <a:spcBef>
                <a:spcPts val="375"/>
              </a:spcBef>
              <a:spcAft>
                <a:spcPts val="0"/>
              </a:spcAft>
              <a:buClr>
                <a:schemeClr val="dk1"/>
              </a:buClr>
              <a:buSzPts val="1800"/>
              <a:buChar char="–"/>
              <a:defRPr sz="1350"/>
            </a:lvl5pPr>
            <a:lvl6pPr marL="2743200" lvl="5" indent="-342900" algn="l">
              <a:lnSpc>
                <a:spcPct val="10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99" name="Google Shape;299;p157"/>
          <p:cNvSpPr txBox="1">
            <a:spLocks noGrp="1"/>
          </p:cNvSpPr>
          <p:nvPr>
            <p:ph type="body" idx="2"/>
          </p:nvPr>
        </p:nvSpPr>
        <p:spPr>
          <a:xfrm>
            <a:off x="3243834" y="1028700"/>
            <a:ext cx="5548122" cy="36347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50"/>
              </a:spcBef>
              <a:spcAft>
                <a:spcPts val="0"/>
              </a:spcAft>
              <a:buClr>
                <a:schemeClr val="dk1"/>
              </a:buClr>
              <a:buSzPts val="2400"/>
              <a:buNone/>
              <a:defRPr sz="1800"/>
            </a:lvl1pPr>
            <a:lvl2pPr marL="914400" lvl="1" indent="-342900" algn="l">
              <a:lnSpc>
                <a:spcPct val="100000"/>
              </a:lnSpc>
              <a:spcBef>
                <a:spcPts val="450"/>
              </a:spcBef>
              <a:spcAft>
                <a:spcPts val="0"/>
              </a:spcAft>
              <a:buClr>
                <a:schemeClr val="dk1"/>
              </a:buClr>
              <a:buSzPts val="1800"/>
              <a:buChar char="–"/>
              <a:defRPr sz="1350"/>
            </a:lvl2pPr>
            <a:lvl3pPr marL="1371600" lvl="2" indent="-342900" algn="l">
              <a:lnSpc>
                <a:spcPct val="100000"/>
              </a:lnSpc>
              <a:spcBef>
                <a:spcPts val="450"/>
              </a:spcBef>
              <a:spcAft>
                <a:spcPts val="0"/>
              </a:spcAft>
              <a:buClr>
                <a:schemeClr val="dk1"/>
              </a:buClr>
              <a:buSzPts val="1800"/>
              <a:buChar char="–"/>
              <a:defRPr sz="1350"/>
            </a:lvl3pPr>
            <a:lvl4pPr marL="1828800" lvl="3" indent="-342900" algn="l">
              <a:lnSpc>
                <a:spcPct val="100000"/>
              </a:lnSpc>
              <a:spcBef>
                <a:spcPts val="375"/>
              </a:spcBef>
              <a:spcAft>
                <a:spcPts val="0"/>
              </a:spcAft>
              <a:buClr>
                <a:schemeClr val="dk1"/>
              </a:buClr>
              <a:buSzPts val="1800"/>
              <a:buChar char="–"/>
              <a:defRPr sz="1350"/>
            </a:lvl4pPr>
            <a:lvl5pPr marL="2286000" lvl="4" indent="-342900" algn="l">
              <a:lnSpc>
                <a:spcPct val="100000"/>
              </a:lnSpc>
              <a:spcBef>
                <a:spcPts val="375"/>
              </a:spcBef>
              <a:spcAft>
                <a:spcPts val="0"/>
              </a:spcAft>
              <a:buClr>
                <a:schemeClr val="dk1"/>
              </a:buClr>
              <a:buSzPts val="1800"/>
              <a:buChar char="–"/>
              <a:defRPr sz="1350"/>
            </a:lvl5pPr>
            <a:lvl6pPr marL="2743200" lvl="5" indent="-342900" algn="l">
              <a:lnSpc>
                <a:spcPct val="10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0" name="Google Shape;300;p157"/>
          <p:cNvSpPr txBox="1">
            <a:spLocks noGrp="1"/>
          </p:cNvSpPr>
          <p:nvPr>
            <p:ph type="ftr" idx="11"/>
          </p:nvPr>
        </p:nvSpPr>
        <p:spPr>
          <a:xfrm>
            <a:off x="1508760" y="4869180"/>
            <a:ext cx="6172200" cy="13716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1" name="Google Shape;301;p157"/>
          <p:cNvSpPr txBox="1">
            <a:spLocks noGrp="1"/>
          </p:cNvSpPr>
          <p:nvPr>
            <p:ph type="sldNum" idx="12"/>
          </p:nvPr>
        </p:nvSpPr>
        <p:spPr>
          <a:xfrm>
            <a:off x="8586216" y="4869180"/>
            <a:ext cx="205740" cy="13716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302" name="Google Shape;302;p157"/>
          <p:cNvPicPr preferRelativeResize="0"/>
          <p:nvPr/>
        </p:nvPicPr>
        <p:blipFill rotWithShape="1">
          <a:blip r:embed="rId2">
            <a:alphaModFix/>
          </a:blip>
          <a:srcRect/>
          <a:stretch/>
        </p:blipFill>
        <p:spPr>
          <a:xfrm>
            <a:off x="356616" y="4787119"/>
            <a:ext cx="960120" cy="24576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efault">
  <p:cSld name="Default">
    <p:bg>
      <p:bgPr>
        <a:solidFill>
          <a:srgbClr val="FFFFFF"/>
        </a:solidFill>
        <a:effectLst/>
      </p:bgPr>
    </p:bg>
    <p:spTree>
      <p:nvGrpSpPr>
        <p:cNvPr id="1" name="Shape 32"/>
        <p:cNvGrpSpPr/>
        <p:nvPr/>
      </p:nvGrpSpPr>
      <p:grpSpPr>
        <a:xfrm>
          <a:off x="0" y="0"/>
          <a:ext cx="0" cy="0"/>
          <a:chOff x="0" y="0"/>
          <a:chExt cx="0" cy="0"/>
        </a:xfrm>
      </p:grpSpPr>
      <p:sp>
        <p:nvSpPr>
          <p:cNvPr id="33" name="Google Shape;33;p80"/>
          <p:cNvSpPr txBox="1">
            <a:spLocks noGrp="1"/>
          </p:cNvSpPr>
          <p:nvPr>
            <p:ph type="sldNum" idx="12"/>
          </p:nvPr>
        </p:nvSpPr>
        <p:spPr>
          <a:xfrm>
            <a:off x="4419842" y="4629150"/>
            <a:ext cx="2130208" cy="276225"/>
          </a:xfrm>
          <a:prstGeom prst="rect">
            <a:avLst/>
          </a:prstGeom>
          <a:noFill/>
          <a:ln>
            <a:noFill/>
          </a:ln>
        </p:spPr>
        <p:txBody>
          <a:bodyPr spcFirstLastPara="1" wrap="square" lIns="36225" tIns="36225" rIns="36225" bIns="36225" anchor="ctr" anchorCtr="0">
            <a:spAutoFit/>
          </a:bodyPr>
          <a:lstStyle>
            <a:lvl1pPr marL="0" marR="0" lvl="0" indent="0" algn="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wo Content 2/3 + 1/3">
  <p:cSld name="Two Content 2/3 + 1/3">
    <p:spTree>
      <p:nvGrpSpPr>
        <p:cNvPr id="1" name="Shape 303"/>
        <p:cNvGrpSpPr/>
        <p:nvPr/>
      </p:nvGrpSpPr>
      <p:grpSpPr>
        <a:xfrm>
          <a:off x="0" y="0"/>
          <a:ext cx="0" cy="0"/>
          <a:chOff x="0" y="0"/>
          <a:chExt cx="0" cy="0"/>
        </a:xfrm>
      </p:grpSpPr>
      <p:sp>
        <p:nvSpPr>
          <p:cNvPr id="304" name="Google Shape;304;p158"/>
          <p:cNvSpPr txBox="1">
            <a:spLocks noGrp="1"/>
          </p:cNvSpPr>
          <p:nvPr>
            <p:ph type="title"/>
          </p:nvPr>
        </p:nvSpPr>
        <p:spPr>
          <a:xfrm>
            <a:off x="356616" y="171450"/>
            <a:ext cx="8435340" cy="685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600"/>
              <a:buFont typeface="Arial"/>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5" name="Google Shape;305;p158"/>
          <p:cNvSpPr txBox="1">
            <a:spLocks noGrp="1"/>
          </p:cNvSpPr>
          <p:nvPr>
            <p:ph type="body" idx="1"/>
          </p:nvPr>
        </p:nvSpPr>
        <p:spPr>
          <a:xfrm>
            <a:off x="6120507" y="1028700"/>
            <a:ext cx="2671450" cy="36347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50"/>
              </a:spcBef>
              <a:spcAft>
                <a:spcPts val="0"/>
              </a:spcAft>
              <a:buClr>
                <a:schemeClr val="dk1"/>
              </a:buClr>
              <a:buSzPts val="2400"/>
              <a:buNone/>
              <a:defRPr sz="1800"/>
            </a:lvl1pPr>
            <a:lvl2pPr marL="914400" lvl="1" indent="-342900" algn="l">
              <a:lnSpc>
                <a:spcPct val="100000"/>
              </a:lnSpc>
              <a:spcBef>
                <a:spcPts val="450"/>
              </a:spcBef>
              <a:spcAft>
                <a:spcPts val="0"/>
              </a:spcAft>
              <a:buClr>
                <a:schemeClr val="dk1"/>
              </a:buClr>
              <a:buSzPts val="1800"/>
              <a:buChar char="–"/>
              <a:defRPr sz="1350"/>
            </a:lvl2pPr>
            <a:lvl3pPr marL="1371600" lvl="2" indent="-342900" algn="l">
              <a:lnSpc>
                <a:spcPct val="100000"/>
              </a:lnSpc>
              <a:spcBef>
                <a:spcPts val="450"/>
              </a:spcBef>
              <a:spcAft>
                <a:spcPts val="0"/>
              </a:spcAft>
              <a:buClr>
                <a:schemeClr val="dk1"/>
              </a:buClr>
              <a:buSzPts val="1800"/>
              <a:buChar char="–"/>
              <a:defRPr sz="1350"/>
            </a:lvl3pPr>
            <a:lvl4pPr marL="1828800" lvl="3" indent="-342900" algn="l">
              <a:lnSpc>
                <a:spcPct val="100000"/>
              </a:lnSpc>
              <a:spcBef>
                <a:spcPts val="375"/>
              </a:spcBef>
              <a:spcAft>
                <a:spcPts val="0"/>
              </a:spcAft>
              <a:buClr>
                <a:schemeClr val="dk1"/>
              </a:buClr>
              <a:buSzPts val="1800"/>
              <a:buChar char="–"/>
              <a:defRPr sz="1350"/>
            </a:lvl4pPr>
            <a:lvl5pPr marL="2286000" lvl="4" indent="-342900" algn="l">
              <a:lnSpc>
                <a:spcPct val="100000"/>
              </a:lnSpc>
              <a:spcBef>
                <a:spcPts val="375"/>
              </a:spcBef>
              <a:spcAft>
                <a:spcPts val="0"/>
              </a:spcAft>
              <a:buClr>
                <a:schemeClr val="dk1"/>
              </a:buClr>
              <a:buSzPts val="1800"/>
              <a:buChar char="–"/>
              <a:defRPr sz="1350"/>
            </a:lvl5pPr>
            <a:lvl6pPr marL="2743200" lvl="5" indent="-342900" algn="l">
              <a:lnSpc>
                <a:spcPct val="10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6" name="Google Shape;306;p158"/>
          <p:cNvSpPr txBox="1">
            <a:spLocks noGrp="1"/>
          </p:cNvSpPr>
          <p:nvPr>
            <p:ph type="body" idx="2"/>
          </p:nvPr>
        </p:nvSpPr>
        <p:spPr>
          <a:xfrm>
            <a:off x="356616" y="1028700"/>
            <a:ext cx="5548122" cy="36347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50"/>
              </a:spcBef>
              <a:spcAft>
                <a:spcPts val="0"/>
              </a:spcAft>
              <a:buClr>
                <a:schemeClr val="dk1"/>
              </a:buClr>
              <a:buSzPts val="2400"/>
              <a:buFont typeface="Arial"/>
              <a:buNone/>
              <a:defRPr sz="1800"/>
            </a:lvl1pPr>
            <a:lvl2pPr marL="914400" lvl="1" indent="-342900" algn="l">
              <a:lnSpc>
                <a:spcPct val="100000"/>
              </a:lnSpc>
              <a:spcBef>
                <a:spcPts val="450"/>
              </a:spcBef>
              <a:spcAft>
                <a:spcPts val="0"/>
              </a:spcAft>
              <a:buClr>
                <a:schemeClr val="dk1"/>
              </a:buClr>
              <a:buSzPts val="1800"/>
              <a:buChar char="–"/>
              <a:defRPr sz="1350"/>
            </a:lvl2pPr>
            <a:lvl3pPr marL="1371600" lvl="2" indent="-342900" algn="l">
              <a:lnSpc>
                <a:spcPct val="100000"/>
              </a:lnSpc>
              <a:spcBef>
                <a:spcPts val="450"/>
              </a:spcBef>
              <a:spcAft>
                <a:spcPts val="0"/>
              </a:spcAft>
              <a:buClr>
                <a:schemeClr val="dk1"/>
              </a:buClr>
              <a:buSzPts val="1800"/>
              <a:buChar char="–"/>
              <a:defRPr sz="1350"/>
            </a:lvl3pPr>
            <a:lvl4pPr marL="1828800" lvl="3" indent="-342900" algn="l">
              <a:lnSpc>
                <a:spcPct val="100000"/>
              </a:lnSpc>
              <a:spcBef>
                <a:spcPts val="375"/>
              </a:spcBef>
              <a:spcAft>
                <a:spcPts val="0"/>
              </a:spcAft>
              <a:buClr>
                <a:schemeClr val="dk1"/>
              </a:buClr>
              <a:buSzPts val="1800"/>
              <a:buChar char="–"/>
              <a:defRPr sz="1350"/>
            </a:lvl4pPr>
            <a:lvl5pPr marL="2286000" lvl="4" indent="-342900" algn="l">
              <a:lnSpc>
                <a:spcPct val="100000"/>
              </a:lnSpc>
              <a:spcBef>
                <a:spcPts val="375"/>
              </a:spcBef>
              <a:spcAft>
                <a:spcPts val="0"/>
              </a:spcAft>
              <a:buClr>
                <a:schemeClr val="dk1"/>
              </a:buClr>
              <a:buSzPts val="1800"/>
              <a:buChar char="–"/>
              <a:defRPr sz="1350"/>
            </a:lvl5pPr>
            <a:lvl6pPr marL="2743200" lvl="5" indent="-342900" algn="l">
              <a:lnSpc>
                <a:spcPct val="10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7" name="Google Shape;307;p158"/>
          <p:cNvSpPr txBox="1">
            <a:spLocks noGrp="1"/>
          </p:cNvSpPr>
          <p:nvPr>
            <p:ph type="ftr" idx="11"/>
          </p:nvPr>
        </p:nvSpPr>
        <p:spPr>
          <a:xfrm>
            <a:off x="1508760" y="4869180"/>
            <a:ext cx="6172200" cy="13716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8" name="Google Shape;308;p158"/>
          <p:cNvSpPr txBox="1">
            <a:spLocks noGrp="1"/>
          </p:cNvSpPr>
          <p:nvPr>
            <p:ph type="sldNum" idx="12"/>
          </p:nvPr>
        </p:nvSpPr>
        <p:spPr>
          <a:xfrm>
            <a:off x="8586216" y="4869180"/>
            <a:ext cx="205740" cy="13716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309" name="Google Shape;309;p158"/>
          <p:cNvPicPr preferRelativeResize="0"/>
          <p:nvPr/>
        </p:nvPicPr>
        <p:blipFill rotWithShape="1">
          <a:blip r:embed="rId2">
            <a:alphaModFix/>
          </a:blip>
          <a:srcRect/>
          <a:stretch/>
        </p:blipFill>
        <p:spPr>
          <a:xfrm>
            <a:off x="356616" y="4787119"/>
            <a:ext cx="960120" cy="245762"/>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Four Content Subtitles">
  <p:cSld name="Four Content Subtitles">
    <p:spTree>
      <p:nvGrpSpPr>
        <p:cNvPr id="1" name="Shape 310"/>
        <p:cNvGrpSpPr/>
        <p:nvPr/>
      </p:nvGrpSpPr>
      <p:grpSpPr>
        <a:xfrm>
          <a:off x="0" y="0"/>
          <a:ext cx="0" cy="0"/>
          <a:chOff x="0" y="0"/>
          <a:chExt cx="0" cy="0"/>
        </a:xfrm>
      </p:grpSpPr>
      <p:sp>
        <p:nvSpPr>
          <p:cNvPr id="311" name="Google Shape;311;p159"/>
          <p:cNvSpPr txBox="1">
            <a:spLocks noGrp="1"/>
          </p:cNvSpPr>
          <p:nvPr>
            <p:ph type="title"/>
          </p:nvPr>
        </p:nvSpPr>
        <p:spPr>
          <a:xfrm>
            <a:off x="356616" y="171450"/>
            <a:ext cx="8435340" cy="685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600"/>
              <a:buFont typeface="Arial"/>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2" name="Google Shape;312;p159"/>
          <p:cNvSpPr txBox="1">
            <a:spLocks noGrp="1"/>
          </p:cNvSpPr>
          <p:nvPr>
            <p:ph type="body" idx="1"/>
          </p:nvPr>
        </p:nvSpPr>
        <p:spPr>
          <a:xfrm>
            <a:off x="356616" y="1028700"/>
            <a:ext cx="4114800" cy="41148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2400"/>
              <a:buNone/>
              <a:defRPr sz="1800" b="1"/>
            </a:lvl1pPr>
            <a:lvl2pPr marL="914400" lvl="1" indent="-228600" algn="l">
              <a:lnSpc>
                <a:spcPct val="100000"/>
              </a:lnSpc>
              <a:spcBef>
                <a:spcPts val="375"/>
              </a:spcBef>
              <a:spcAft>
                <a:spcPts val="0"/>
              </a:spcAft>
              <a:buClr>
                <a:schemeClr val="dk1"/>
              </a:buClr>
              <a:buSzPts val="1460"/>
              <a:buNone/>
              <a:defRPr sz="1500" b="1"/>
            </a:lvl2pPr>
            <a:lvl3pPr marL="1371600" lvl="2" indent="-228600" algn="l">
              <a:lnSpc>
                <a:spcPct val="100000"/>
              </a:lnSpc>
              <a:spcBef>
                <a:spcPts val="375"/>
              </a:spcBef>
              <a:spcAft>
                <a:spcPts val="0"/>
              </a:spcAft>
              <a:buClr>
                <a:schemeClr val="dk1"/>
              </a:buClr>
              <a:buSzPts val="1800"/>
              <a:buNone/>
              <a:defRPr sz="1350" b="1"/>
            </a:lvl3pPr>
            <a:lvl4pPr marL="1828800" lvl="3" indent="-228600" algn="l">
              <a:lnSpc>
                <a:spcPct val="100000"/>
              </a:lnSpc>
              <a:spcBef>
                <a:spcPts val="375"/>
              </a:spcBef>
              <a:spcAft>
                <a:spcPts val="0"/>
              </a:spcAft>
              <a:buClr>
                <a:schemeClr val="dk1"/>
              </a:buClr>
              <a:buSzPts val="1600"/>
              <a:buNone/>
              <a:defRPr sz="1200" b="1"/>
            </a:lvl4pPr>
            <a:lvl5pPr marL="2286000" lvl="4" indent="-228600" algn="l">
              <a:lnSpc>
                <a:spcPct val="100000"/>
              </a:lnSpc>
              <a:spcBef>
                <a:spcPts val="375"/>
              </a:spcBef>
              <a:spcAft>
                <a:spcPts val="0"/>
              </a:spcAft>
              <a:buClr>
                <a:schemeClr val="dk1"/>
              </a:buClr>
              <a:buSzPts val="1600"/>
              <a:buNone/>
              <a:defRPr sz="1200" b="1"/>
            </a:lvl5pPr>
            <a:lvl6pPr marL="2743200" lvl="5" indent="-228600" algn="l">
              <a:lnSpc>
                <a:spcPct val="100000"/>
              </a:lnSpc>
              <a:spcBef>
                <a:spcPts val="375"/>
              </a:spcBef>
              <a:spcAft>
                <a:spcPts val="0"/>
              </a:spcAft>
              <a:buClr>
                <a:schemeClr val="dk1"/>
              </a:buClr>
              <a:buSzPts val="1600"/>
              <a:buNone/>
              <a:defRPr sz="1200" b="1"/>
            </a:lvl6pPr>
            <a:lvl7pPr marL="3200400" lvl="6" indent="-228600" algn="l">
              <a:lnSpc>
                <a:spcPct val="90000"/>
              </a:lnSpc>
              <a:spcBef>
                <a:spcPts val="375"/>
              </a:spcBef>
              <a:spcAft>
                <a:spcPts val="0"/>
              </a:spcAft>
              <a:buClr>
                <a:schemeClr val="dk1"/>
              </a:buClr>
              <a:buSzPts val="1600"/>
              <a:buNone/>
              <a:defRPr sz="1200" b="1"/>
            </a:lvl7pPr>
            <a:lvl8pPr marL="3657600" lvl="7" indent="-228600" algn="l">
              <a:lnSpc>
                <a:spcPct val="90000"/>
              </a:lnSpc>
              <a:spcBef>
                <a:spcPts val="375"/>
              </a:spcBef>
              <a:spcAft>
                <a:spcPts val="0"/>
              </a:spcAft>
              <a:buClr>
                <a:schemeClr val="dk1"/>
              </a:buClr>
              <a:buSzPts val="1600"/>
              <a:buNone/>
              <a:defRPr sz="1200" b="1"/>
            </a:lvl8pPr>
            <a:lvl9pPr marL="4114800" lvl="8" indent="-228600" algn="l">
              <a:lnSpc>
                <a:spcPct val="90000"/>
              </a:lnSpc>
              <a:spcBef>
                <a:spcPts val="375"/>
              </a:spcBef>
              <a:spcAft>
                <a:spcPts val="0"/>
              </a:spcAft>
              <a:buClr>
                <a:schemeClr val="dk1"/>
              </a:buClr>
              <a:buSzPts val="1600"/>
              <a:buNone/>
              <a:defRPr sz="1200" b="1"/>
            </a:lvl9pPr>
          </a:lstStyle>
          <a:p>
            <a:endParaRPr/>
          </a:p>
        </p:txBody>
      </p:sp>
      <p:sp>
        <p:nvSpPr>
          <p:cNvPr id="313" name="Google Shape;313;p159"/>
          <p:cNvSpPr txBox="1">
            <a:spLocks noGrp="1"/>
          </p:cNvSpPr>
          <p:nvPr>
            <p:ph type="body" idx="2"/>
          </p:nvPr>
        </p:nvSpPr>
        <p:spPr>
          <a:xfrm>
            <a:off x="356616" y="1577340"/>
            <a:ext cx="4114800" cy="116595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50"/>
              </a:spcBef>
              <a:spcAft>
                <a:spcPts val="0"/>
              </a:spcAft>
              <a:buClr>
                <a:schemeClr val="dk1"/>
              </a:buClr>
              <a:buSzPts val="2400"/>
              <a:buNone/>
              <a:defRPr sz="1800"/>
            </a:lvl1pPr>
            <a:lvl2pPr marL="914400" lvl="1" indent="-342900" algn="l">
              <a:lnSpc>
                <a:spcPct val="100000"/>
              </a:lnSpc>
              <a:spcBef>
                <a:spcPts val="450"/>
              </a:spcBef>
              <a:spcAft>
                <a:spcPts val="0"/>
              </a:spcAft>
              <a:buClr>
                <a:schemeClr val="dk1"/>
              </a:buClr>
              <a:buSzPts val="1800"/>
              <a:buChar char="–"/>
              <a:defRPr sz="1350"/>
            </a:lvl2pPr>
            <a:lvl3pPr marL="1371600" lvl="2" indent="-342900" algn="l">
              <a:lnSpc>
                <a:spcPct val="100000"/>
              </a:lnSpc>
              <a:spcBef>
                <a:spcPts val="450"/>
              </a:spcBef>
              <a:spcAft>
                <a:spcPts val="0"/>
              </a:spcAft>
              <a:buClr>
                <a:schemeClr val="dk1"/>
              </a:buClr>
              <a:buSzPts val="1800"/>
              <a:buChar char="–"/>
              <a:defRPr sz="1350"/>
            </a:lvl3pPr>
            <a:lvl4pPr marL="1828800" lvl="3" indent="-342900" algn="l">
              <a:lnSpc>
                <a:spcPct val="100000"/>
              </a:lnSpc>
              <a:spcBef>
                <a:spcPts val="375"/>
              </a:spcBef>
              <a:spcAft>
                <a:spcPts val="0"/>
              </a:spcAft>
              <a:buClr>
                <a:schemeClr val="dk1"/>
              </a:buClr>
              <a:buSzPts val="1800"/>
              <a:buChar char="–"/>
              <a:defRPr sz="1350"/>
            </a:lvl4pPr>
            <a:lvl5pPr marL="2286000" lvl="4" indent="-342900" algn="l">
              <a:lnSpc>
                <a:spcPct val="100000"/>
              </a:lnSpc>
              <a:spcBef>
                <a:spcPts val="375"/>
              </a:spcBef>
              <a:spcAft>
                <a:spcPts val="0"/>
              </a:spcAft>
              <a:buClr>
                <a:schemeClr val="dk1"/>
              </a:buClr>
              <a:buSzPts val="1800"/>
              <a:buChar char="–"/>
              <a:defRPr sz="1350"/>
            </a:lvl5pPr>
            <a:lvl6pPr marL="2743200" lvl="5" indent="-342900" algn="l">
              <a:lnSpc>
                <a:spcPct val="10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14" name="Google Shape;314;p159"/>
          <p:cNvSpPr txBox="1">
            <a:spLocks noGrp="1"/>
          </p:cNvSpPr>
          <p:nvPr>
            <p:ph type="body" idx="3"/>
          </p:nvPr>
        </p:nvSpPr>
        <p:spPr>
          <a:xfrm>
            <a:off x="4684014" y="1028700"/>
            <a:ext cx="4114800" cy="41148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2400"/>
              <a:buNone/>
              <a:defRPr sz="1800" b="1"/>
            </a:lvl1pPr>
            <a:lvl2pPr marL="914400" lvl="1" indent="-228600" algn="l">
              <a:lnSpc>
                <a:spcPct val="100000"/>
              </a:lnSpc>
              <a:spcBef>
                <a:spcPts val="375"/>
              </a:spcBef>
              <a:spcAft>
                <a:spcPts val="0"/>
              </a:spcAft>
              <a:buClr>
                <a:schemeClr val="dk1"/>
              </a:buClr>
              <a:buSzPts val="1460"/>
              <a:buNone/>
              <a:defRPr sz="1500" b="1"/>
            </a:lvl2pPr>
            <a:lvl3pPr marL="1371600" lvl="2" indent="-228600" algn="l">
              <a:lnSpc>
                <a:spcPct val="100000"/>
              </a:lnSpc>
              <a:spcBef>
                <a:spcPts val="375"/>
              </a:spcBef>
              <a:spcAft>
                <a:spcPts val="0"/>
              </a:spcAft>
              <a:buClr>
                <a:schemeClr val="dk1"/>
              </a:buClr>
              <a:buSzPts val="1800"/>
              <a:buNone/>
              <a:defRPr sz="1350" b="1"/>
            </a:lvl3pPr>
            <a:lvl4pPr marL="1828800" lvl="3" indent="-228600" algn="l">
              <a:lnSpc>
                <a:spcPct val="100000"/>
              </a:lnSpc>
              <a:spcBef>
                <a:spcPts val="375"/>
              </a:spcBef>
              <a:spcAft>
                <a:spcPts val="0"/>
              </a:spcAft>
              <a:buClr>
                <a:schemeClr val="dk1"/>
              </a:buClr>
              <a:buSzPts val="1600"/>
              <a:buNone/>
              <a:defRPr sz="1200" b="1"/>
            </a:lvl4pPr>
            <a:lvl5pPr marL="2286000" lvl="4" indent="-228600" algn="l">
              <a:lnSpc>
                <a:spcPct val="100000"/>
              </a:lnSpc>
              <a:spcBef>
                <a:spcPts val="375"/>
              </a:spcBef>
              <a:spcAft>
                <a:spcPts val="0"/>
              </a:spcAft>
              <a:buClr>
                <a:schemeClr val="dk1"/>
              </a:buClr>
              <a:buSzPts val="1600"/>
              <a:buNone/>
              <a:defRPr sz="1200" b="1"/>
            </a:lvl5pPr>
            <a:lvl6pPr marL="2743200" lvl="5" indent="-228600" algn="l">
              <a:lnSpc>
                <a:spcPct val="100000"/>
              </a:lnSpc>
              <a:spcBef>
                <a:spcPts val="375"/>
              </a:spcBef>
              <a:spcAft>
                <a:spcPts val="0"/>
              </a:spcAft>
              <a:buClr>
                <a:schemeClr val="dk1"/>
              </a:buClr>
              <a:buSzPts val="1600"/>
              <a:buNone/>
              <a:defRPr sz="1200" b="1"/>
            </a:lvl6pPr>
            <a:lvl7pPr marL="3200400" lvl="6" indent="-228600" algn="l">
              <a:lnSpc>
                <a:spcPct val="90000"/>
              </a:lnSpc>
              <a:spcBef>
                <a:spcPts val="375"/>
              </a:spcBef>
              <a:spcAft>
                <a:spcPts val="0"/>
              </a:spcAft>
              <a:buClr>
                <a:schemeClr val="dk1"/>
              </a:buClr>
              <a:buSzPts val="1600"/>
              <a:buNone/>
              <a:defRPr sz="1200" b="1"/>
            </a:lvl7pPr>
            <a:lvl8pPr marL="3657600" lvl="7" indent="-228600" algn="l">
              <a:lnSpc>
                <a:spcPct val="90000"/>
              </a:lnSpc>
              <a:spcBef>
                <a:spcPts val="375"/>
              </a:spcBef>
              <a:spcAft>
                <a:spcPts val="0"/>
              </a:spcAft>
              <a:buClr>
                <a:schemeClr val="dk1"/>
              </a:buClr>
              <a:buSzPts val="1600"/>
              <a:buNone/>
              <a:defRPr sz="1200" b="1"/>
            </a:lvl8pPr>
            <a:lvl9pPr marL="4114800" lvl="8" indent="-228600" algn="l">
              <a:lnSpc>
                <a:spcPct val="90000"/>
              </a:lnSpc>
              <a:spcBef>
                <a:spcPts val="375"/>
              </a:spcBef>
              <a:spcAft>
                <a:spcPts val="0"/>
              </a:spcAft>
              <a:buClr>
                <a:schemeClr val="dk1"/>
              </a:buClr>
              <a:buSzPts val="1600"/>
              <a:buNone/>
              <a:defRPr sz="1200" b="1"/>
            </a:lvl9pPr>
          </a:lstStyle>
          <a:p>
            <a:endParaRPr/>
          </a:p>
        </p:txBody>
      </p:sp>
      <p:sp>
        <p:nvSpPr>
          <p:cNvPr id="315" name="Google Shape;315;p159"/>
          <p:cNvSpPr txBox="1">
            <a:spLocks noGrp="1"/>
          </p:cNvSpPr>
          <p:nvPr>
            <p:ph type="body" idx="4"/>
          </p:nvPr>
        </p:nvSpPr>
        <p:spPr>
          <a:xfrm>
            <a:off x="4684014" y="1577340"/>
            <a:ext cx="4114800" cy="116595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50"/>
              </a:spcBef>
              <a:spcAft>
                <a:spcPts val="0"/>
              </a:spcAft>
              <a:buClr>
                <a:schemeClr val="dk1"/>
              </a:buClr>
              <a:buSzPts val="2400"/>
              <a:buNone/>
              <a:defRPr sz="1800"/>
            </a:lvl1pPr>
            <a:lvl2pPr marL="914400" lvl="1" indent="-342900" algn="l">
              <a:lnSpc>
                <a:spcPct val="100000"/>
              </a:lnSpc>
              <a:spcBef>
                <a:spcPts val="450"/>
              </a:spcBef>
              <a:spcAft>
                <a:spcPts val="0"/>
              </a:spcAft>
              <a:buClr>
                <a:schemeClr val="dk1"/>
              </a:buClr>
              <a:buSzPts val="1800"/>
              <a:buChar char="–"/>
              <a:defRPr sz="1350"/>
            </a:lvl2pPr>
            <a:lvl3pPr marL="1371600" lvl="2" indent="-342900" algn="l">
              <a:lnSpc>
                <a:spcPct val="100000"/>
              </a:lnSpc>
              <a:spcBef>
                <a:spcPts val="450"/>
              </a:spcBef>
              <a:spcAft>
                <a:spcPts val="0"/>
              </a:spcAft>
              <a:buClr>
                <a:schemeClr val="dk1"/>
              </a:buClr>
              <a:buSzPts val="1800"/>
              <a:buChar char="–"/>
              <a:defRPr sz="1350"/>
            </a:lvl3pPr>
            <a:lvl4pPr marL="1828800" lvl="3" indent="-342900" algn="l">
              <a:lnSpc>
                <a:spcPct val="100000"/>
              </a:lnSpc>
              <a:spcBef>
                <a:spcPts val="375"/>
              </a:spcBef>
              <a:spcAft>
                <a:spcPts val="0"/>
              </a:spcAft>
              <a:buClr>
                <a:schemeClr val="dk1"/>
              </a:buClr>
              <a:buSzPts val="1800"/>
              <a:buChar char="–"/>
              <a:defRPr sz="1350"/>
            </a:lvl4pPr>
            <a:lvl5pPr marL="2286000" lvl="4" indent="-342900" algn="l">
              <a:lnSpc>
                <a:spcPct val="100000"/>
              </a:lnSpc>
              <a:spcBef>
                <a:spcPts val="375"/>
              </a:spcBef>
              <a:spcAft>
                <a:spcPts val="0"/>
              </a:spcAft>
              <a:buClr>
                <a:schemeClr val="dk1"/>
              </a:buClr>
              <a:buSzPts val="1800"/>
              <a:buChar char="–"/>
              <a:defRPr sz="1350"/>
            </a:lvl5pPr>
            <a:lvl6pPr marL="2743200" lvl="5" indent="-342900" algn="l">
              <a:lnSpc>
                <a:spcPct val="10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16" name="Google Shape;316;p159"/>
          <p:cNvSpPr txBox="1">
            <a:spLocks noGrp="1"/>
          </p:cNvSpPr>
          <p:nvPr>
            <p:ph type="ftr" idx="11"/>
          </p:nvPr>
        </p:nvSpPr>
        <p:spPr>
          <a:xfrm>
            <a:off x="1508760" y="4869180"/>
            <a:ext cx="6172200" cy="13716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7" name="Google Shape;317;p159"/>
          <p:cNvSpPr txBox="1">
            <a:spLocks noGrp="1"/>
          </p:cNvSpPr>
          <p:nvPr>
            <p:ph type="sldNum" idx="12"/>
          </p:nvPr>
        </p:nvSpPr>
        <p:spPr>
          <a:xfrm>
            <a:off x="8586216" y="4869180"/>
            <a:ext cx="205740" cy="13716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318" name="Google Shape;318;p159"/>
          <p:cNvPicPr preferRelativeResize="0"/>
          <p:nvPr/>
        </p:nvPicPr>
        <p:blipFill rotWithShape="1">
          <a:blip r:embed="rId2">
            <a:alphaModFix/>
          </a:blip>
          <a:srcRect/>
          <a:stretch/>
        </p:blipFill>
        <p:spPr>
          <a:xfrm>
            <a:off x="356616" y="4786884"/>
            <a:ext cx="960120" cy="245762"/>
          </a:xfrm>
          <a:prstGeom prst="rect">
            <a:avLst/>
          </a:prstGeom>
          <a:noFill/>
          <a:ln>
            <a:noFill/>
          </a:ln>
        </p:spPr>
      </p:pic>
      <p:sp>
        <p:nvSpPr>
          <p:cNvPr id="319" name="Google Shape;319;p159"/>
          <p:cNvSpPr txBox="1">
            <a:spLocks noGrp="1"/>
          </p:cNvSpPr>
          <p:nvPr>
            <p:ph type="body" idx="5"/>
          </p:nvPr>
        </p:nvSpPr>
        <p:spPr>
          <a:xfrm>
            <a:off x="356616" y="2880360"/>
            <a:ext cx="4114800" cy="41148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2400"/>
              <a:buNone/>
              <a:defRPr sz="1800" b="1"/>
            </a:lvl1pPr>
            <a:lvl2pPr marL="914400" lvl="1" indent="-228600" algn="l">
              <a:lnSpc>
                <a:spcPct val="100000"/>
              </a:lnSpc>
              <a:spcBef>
                <a:spcPts val="375"/>
              </a:spcBef>
              <a:spcAft>
                <a:spcPts val="0"/>
              </a:spcAft>
              <a:buClr>
                <a:schemeClr val="dk1"/>
              </a:buClr>
              <a:buSzPts val="1460"/>
              <a:buFont typeface="Arial"/>
              <a:buNone/>
              <a:defRPr sz="1500" b="1"/>
            </a:lvl2pPr>
            <a:lvl3pPr marL="1371600" lvl="2" indent="-228600" algn="l">
              <a:lnSpc>
                <a:spcPct val="100000"/>
              </a:lnSpc>
              <a:spcBef>
                <a:spcPts val="375"/>
              </a:spcBef>
              <a:spcAft>
                <a:spcPts val="0"/>
              </a:spcAft>
              <a:buClr>
                <a:schemeClr val="dk1"/>
              </a:buClr>
              <a:buSzPts val="1800"/>
              <a:buNone/>
              <a:defRPr sz="1350" b="1"/>
            </a:lvl3pPr>
            <a:lvl4pPr marL="1828800" lvl="3" indent="-228600" algn="l">
              <a:lnSpc>
                <a:spcPct val="100000"/>
              </a:lnSpc>
              <a:spcBef>
                <a:spcPts val="375"/>
              </a:spcBef>
              <a:spcAft>
                <a:spcPts val="0"/>
              </a:spcAft>
              <a:buClr>
                <a:schemeClr val="dk1"/>
              </a:buClr>
              <a:buSzPts val="1600"/>
              <a:buNone/>
              <a:defRPr sz="1200" b="1"/>
            </a:lvl4pPr>
            <a:lvl5pPr marL="2286000" lvl="4" indent="-228600" algn="l">
              <a:lnSpc>
                <a:spcPct val="100000"/>
              </a:lnSpc>
              <a:spcBef>
                <a:spcPts val="375"/>
              </a:spcBef>
              <a:spcAft>
                <a:spcPts val="0"/>
              </a:spcAft>
              <a:buClr>
                <a:schemeClr val="dk1"/>
              </a:buClr>
              <a:buSzPts val="1600"/>
              <a:buNone/>
              <a:defRPr sz="1200" b="1"/>
            </a:lvl5pPr>
            <a:lvl6pPr marL="2743200" lvl="5" indent="-228600" algn="l">
              <a:lnSpc>
                <a:spcPct val="100000"/>
              </a:lnSpc>
              <a:spcBef>
                <a:spcPts val="375"/>
              </a:spcBef>
              <a:spcAft>
                <a:spcPts val="0"/>
              </a:spcAft>
              <a:buClr>
                <a:schemeClr val="dk1"/>
              </a:buClr>
              <a:buSzPts val="1600"/>
              <a:buNone/>
              <a:defRPr sz="1200" b="1"/>
            </a:lvl6pPr>
            <a:lvl7pPr marL="3200400" lvl="6" indent="-228600" algn="l">
              <a:lnSpc>
                <a:spcPct val="90000"/>
              </a:lnSpc>
              <a:spcBef>
                <a:spcPts val="375"/>
              </a:spcBef>
              <a:spcAft>
                <a:spcPts val="0"/>
              </a:spcAft>
              <a:buClr>
                <a:schemeClr val="dk1"/>
              </a:buClr>
              <a:buSzPts val="1600"/>
              <a:buNone/>
              <a:defRPr sz="1200" b="1"/>
            </a:lvl7pPr>
            <a:lvl8pPr marL="3657600" lvl="7" indent="-228600" algn="l">
              <a:lnSpc>
                <a:spcPct val="90000"/>
              </a:lnSpc>
              <a:spcBef>
                <a:spcPts val="375"/>
              </a:spcBef>
              <a:spcAft>
                <a:spcPts val="0"/>
              </a:spcAft>
              <a:buClr>
                <a:schemeClr val="dk1"/>
              </a:buClr>
              <a:buSzPts val="1600"/>
              <a:buNone/>
              <a:defRPr sz="1200" b="1"/>
            </a:lvl8pPr>
            <a:lvl9pPr marL="4114800" lvl="8" indent="-228600" algn="l">
              <a:lnSpc>
                <a:spcPct val="90000"/>
              </a:lnSpc>
              <a:spcBef>
                <a:spcPts val="375"/>
              </a:spcBef>
              <a:spcAft>
                <a:spcPts val="0"/>
              </a:spcAft>
              <a:buClr>
                <a:schemeClr val="dk1"/>
              </a:buClr>
              <a:buSzPts val="1600"/>
              <a:buNone/>
              <a:defRPr sz="1200" b="1"/>
            </a:lvl9pPr>
          </a:lstStyle>
          <a:p>
            <a:endParaRPr/>
          </a:p>
        </p:txBody>
      </p:sp>
      <p:sp>
        <p:nvSpPr>
          <p:cNvPr id="320" name="Google Shape;320;p159"/>
          <p:cNvSpPr txBox="1">
            <a:spLocks noGrp="1"/>
          </p:cNvSpPr>
          <p:nvPr>
            <p:ph type="body" idx="6"/>
          </p:nvPr>
        </p:nvSpPr>
        <p:spPr>
          <a:xfrm>
            <a:off x="356616" y="3429000"/>
            <a:ext cx="4114800" cy="11658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50"/>
              </a:spcBef>
              <a:spcAft>
                <a:spcPts val="0"/>
              </a:spcAft>
              <a:buClr>
                <a:schemeClr val="dk1"/>
              </a:buClr>
              <a:buSzPts val="2400"/>
              <a:buNone/>
              <a:defRPr sz="1800"/>
            </a:lvl1pPr>
            <a:lvl2pPr marL="914400" lvl="1" indent="-342900" algn="l">
              <a:lnSpc>
                <a:spcPct val="100000"/>
              </a:lnSpc>
              <a:spcBef>
                <a:spcPts val="450"/>
              </a:spcBef>
              <a:spcAft>
                <a:spcPts val="0"/>
              </a:spcAft>
              <a:buClr>
                <a:schemeClr val="dk1"/>
              </a:buClr>
              <a:buSzPts val="1800"/>
              <a:buChar char="–"/>
              <a:defRPr sz="1350"/>
            </a:lvl2pPr>
            <a:lvl3pPr marL="1371600" lvl="2" indent="-342900" algn="l">
              <a:lnSpc>
                <a:spcPct val="100000"/>
              </a:lnSpc>
              <a:spcBef>
                <a:spcPts val="450"/>
              </a:spcBef>
              <a:spcAft>
                <a:spcPts val="0"/>
              </a:spcAft>
              <a:buClr>
                <a:schemeClr val="dk1"/>
              </a:buClr>
              <a:buSzPts val="1800"/>
              <a:buChar char="–"/>
              <a:defRPr sz="1350"/>
            </a:lvl3pPr>
            <a:lvl4pPr marL="1828800" lvl="3" indent="-342900" algn="l">
              <a:lnSpc>
                <a:spcPct val="100000"/>
              </a:lnSpc>
              <a:spcBef>
                <a:spcPts val="375"/>
              </a:spcBef>
              <a:spcAft>
                <a:spcPts val="0"/>
              </a:spcAft>
              <a:buClr>
                <a:schemeClr val="dk1"/>
              </a:buClr>
              <a:buSzPts val="1800"/>
              <a:buChar char="–"/>
              <a:defRPr sz="1350"/>
            </a:lvl4pPr>
            <a:lvl5pPr marL="2286000" lvl="4" indent="-342900" algn="l">
              <a:lnSpc>
                <a:spcPct val="100000"/>
              </a:lnSpc>
              <a:spcBef>
                <a:spcPts val="375"/>
              </a:spcBef>
              <a:spcAft>
                <a:spcPts val="0"/>
              </a:spcAft>
              <a:buClr>
                <a:schemeClr val="dk1"/>
              </a:buClr>
              <a:buSzPts val="1800"/>
              <a:buChar char="–"/>
              <a:defRPr sz="1350"/>
            </a:lvl5pPr>
            <a:lvl6pPr marL="2743200" lvl="5" indent="-342900" algn="l">
              <a:lnSpc>
                <a:spcPct val="10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21" name="Google Shape;321;p159"/>
          <p:cNvSpPr txBox="1">
            <a:spLocks noGrp="1"/>
          </p:cNvSpPr>
          <p:nvPr>
            <p:ph type="body" idx="7"/>
          </p:nvPr>
        </p:nvSpPr>
        <p:spPr>
          <a:xfrm>
            <a:off x="4684014" y="2880360"/>
            <a:ext cx="4114800" cy="41148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2400"/>
              <a:buNone/>
              <a:defRPr sz="1800" b="1"/>
            </a:lvl1pPr>
            <a:lvl2pPr marL="914400" lvl="1" indent="-228600" algn="l">
              <a:lnSpc>
                <a:spcPct val="100000"/>
              </a:lnSpc>
              <a:spcBef>
                <a:spcPts val="375"/>
              </a:spcBef>
              <a:spcAft>
                <a:spcPts val="0"/>
              </a:spcAft>
              <a:buClr>
                <a:schemeClr val="dk1"/>
              </a:buClr>
              <a:buSzPts val="1460"/>
              <a:buFont typeface="Arial"/>
              <a:buNone/>
              <a:defRPr sz="1500" b="1"/>
            </a:lvl2pPr>
            <a:lvl3pPr marL="1371600" lvl="2" indent="-228600" algn="l">
              <a:lnSpc>
                <a:spcPct val="100000"/>
              </a:lnSpc>
              <a:spcBef>
                <a:spcPts val="375"/>
              </a:spcBef>
              <a:spcAft>
                <a:spcPts val="0"/>
              </a:spcAft>
              <a:buClr>
                <a:schemeClr val="dk1"/>
              </a:buClr>
              <a:buSzPts val="1800"/>
              <a:buNone/>
              <a:defRPr sz="1350" b="1"/>
            </a:lvl3pPr>
            <a:lvl4pPr marL="1828800" lvl="3" indent="-228600" algn="l">
              <a:lnSpc>
                <a:spcPct val="100000"/>
              </a:lnSpc>
              <a:spcBef>
                <a:spcPts val="375"/>
              </a:spcBef>
              <a:spcAft>
                <a:spcPts val="0"/>
              </a:spcAft>
              <a:buClr>
                <a:schemeClr val="dk1"/>
              </a:buClr>
              <a:buSzPts val="1600"/>
              <a:buNone/>
              <a:defRPr sz="1200" b="1"/>
            </a:lvl4pPr>
            <a:lvl5pPr marL="2286000" lvl="4" indent="-228600" algn="l">
              <a:lnSpc>
                <a:spcPct val="100000"/>
              </a:lnSpc>
              <a:spcBef>
                <a:spcPts val="375"/>
              </a:spcBef>
              <a:spcAft>
                <a:spcPts val="0"/>
              </a:spcAft>
              <a:buClr>
                <a:schemeClr val="dk1"/>
              </a:buClr>
              <a:buSzPts val="1600"/>
              <a:buNone/>
              <a:defRPr sz="1200" b="1"/>
            </a:lvl5pPr>
            <a:lvl6pPr marL="2743200" lvl="5" indent="-228600" algn="l">
              <a:lnSpc>
                <a:spcPct val="100000"/>
              </a:lnSpc>
              <a:spcBef>
                <a:spcPts val="375"/>
              </a:spcBef>
              <a:spcAft>
                <a:spcPts val="0"/>
              </a:spcAft>
              <a:buClr>
                <a:schemeClr val="dk1"/>
              </a:buClr>
              <a:buSzPts val="1600"/>
              <a:buNone/>
              <a:defRPr sz="1200" b="1"/>
            </a:lvl6pPr>
            <a:lvl7pPr marL="3200400" lvl="6" indent="-228600" algn="l">
              <a:lnSpc>
                <a:spcPct val="90000"/>
              </a:lnSpc>
              <a:spcBef>
                <a:spcPts val="375"/>
              </a:spcBef>
              <a:spcAft>
                <a:spcPts val="0"/>
              </a:spcAft>
              <a:buClr>
                <a:schemeClr val="dk1"/>
              </a:buClr>
              <a:buSzPts val="1600"/>
              <a:buNone/>
              <a:defRPr sz="1200" b="1"/>
            </a:lvl7pPr>
            <a:lvl8pPr marL="3657600" lvl="7" indent="-228600" algn="l">
              <a:lnSpc>
                <a:spcPct val="90000"/>
              </a:lnSpc>
              <a:spcBef>
                <a:spcPts val="375"/>
              </a:spcBef>
              <a:spcAft>
                <a:spcPts val="0"/>
              </a:spcAft>
              <a:buClr>
                <a:schemeClr val="dk1"/>
              </a:buClr>
              <a:buSzPts val="1600"/>
              <a:buNone/>
              <a:defRPr sz="1200" b="1"/>
            </a:lvl8pPr>
            <a:lvl9pPr marL="4114800" lvl="8" indent="-228600" algn="l">
              <a:lnSpc>
                <a:spcPct val="90000"/>
              </a:lnSpc>
              <a:spcBef>
                <a:spcPts val="375"/>
              </a:spcBef>
              <a:spcAft>
                <a:spcPts val="0"/>
              </a:spcAft>
              <a:buClr>
                <a:schemeClr val="dk1"/>
              </a:buClr>
              <a:buSzPts val="1600"/>
              <a:buNone/>
              <a:defRPr sz="1200" b="1"/>
            </a:lvl9pPr>
          </a:lstStyle>
          <a:p>
            <a:endParaRPr/>
          </a:p>
        </p:txBody>
      </p:sp>
      <p:sp>
        <p:nvSpPr>
          <p:cNvPr id="322" name="Google Shape;322;p159"/>
          <p:cNvSpPr txBox="1">
            <a:spLocks noGrp="1"/>
          </p:cNvSpPr>
          <p:nvPr>
            <p:ph type="body" idx="8"/>
          </p:nvPr>
        </p:nvSpPr>
        <p:spPr>
          <a:xfrm>
            <a:off x="4684014" y="3429000"/>
            <a:ext cx="4114800" cy="11658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50"/>
              </a:spcBef>
              <a:spcAft>
                <a:spcPts val="0"/>
              </a:spcAft>
              <a:buClr>
                <a:schemeClr val="dk1"/>
              </a:buClr>
              <a:buSzPts val="2400"/>
              <a:buNone/>
              <a:defRPr sz="1800"/>
            </a:lvl1pPr>
            <a:lvl2pPr marL="914400" lvl="1" indent="-342900" algn="l">
              <a:lnSpc>
                <a:spcPct val="100000"/>
              </a:lnSpc>
              <a:spcBef>
                <a:spcPts val="450"/>
              </a:spcBef>
              <a:spcAft>
                <a:spcPts val="0"/>
              </a:spcAft>
              <a:buClr>
                <a:schemeClr val="dk1"/>
              </a:buClr>
              <a:buSzPts val="1800"/>
              <a:buChar char="–"/>
              <a:defRPr sz="1350"/>
            </a:lvl2pPr>
            <a:lvl3pPr marL="1371600" lvl="2" indent="-342900" algn="l">
              <a:lnSpc>
                <a:spcPct val="100000"/>
              </a:lnSpc>
              <a:spcBef>
                <a:spcPts val="450"/>
              </a:spcBef>
              <a:spcAft>
                <a:spcPts val="0"/>
              </a:spcAft>
              <a:buClr>
                <a:schemeClr val="dk1"/>
              </a:buClr>
              <a:buSzPts val="1800"/>
              <a:buChar char="–"/>
              <a:defRPr sz="1350"/>
            </a:lvl3pPr>
            <a:lvl4pPr marL="1828800" lvl="3" indent="-342900" algn="l">
              <a:lnSpc>
                <a:spcPct val="100000"/>
              </a:lnSpc>
              <a:spcBef>
                <a:spcPts val="375"/>
              </a:spcBef>
              <a:spcAft>
                <a:spcPts val="0"/>
              </a:spcAft>
              <a:buClr>
                <a:schemeClr val="dk1"/>
              </a:buClr>
              <a:buSzPts val="1800"/>
              <a:buChar char="–"/>
              <a:defRPr sz="1350"/>
            </a:lvl4pPr>
            <a:lvl5pPr marL="2286000" lvl="4" indent="-342900" algn="l">
              <a:lnSpc>
                <a:spcPct val="100000"/>
              </a:lnSpc>
              <a:spcBef>
                <a:spcPts val="375"/>
              </a:spcBef>
              <a:spcAft>
                <a:spcPts val="0"/>
              </a:spcAft>
              <a:buClr>
                <a:schemeClr val="dk1"/>
              </a:buClr>
              <a:buSzPts val="1800"/>
              <a:buChar char="–"/>
              <a:defRPr sz="1350"/>
            </a:lvl5pPr>
            <a:lvl6pPr marL="2743200" lvl="5" indent="-342900" algn="l">
              <a:lnSpc>
                <a:spcPct val="10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3"/>
        <p:cNvGrpSpPr/>
        <p:nvPr/>
      </p:nvGrpSpPr>
      <p:grpSpPr>
        <a:xfrm>
          <a:off x="0" y="0"/>
          <a:ext cx="0" cy="0"/>
          <a:chOff x="0" y="0"/>
          <a:chExt cx="0" cy="0"/>
        </a:xfrm>
      </p:grpSpPr>
      <p:sp>
        <p:nvSpPr>
          <p:cNvPr id="324" name="Google Shape;324;p160"/>
          <p:cNvSpPr txBox="1">
            <a:spLocks noGrp="1"/>
          </p:cNvSpPr>
          <p:nvPr>
            <p:ph type="ftr" idx="11"/>
          </p:nvPr>
        </p:nvSpPr>
        <p:spPr>
          <a:xfrm>
            <a:off x="1508760" y="4869180"/>
            <a:ext cx="6172200" cy="13716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5" name="Google Shape;325;p160"/>
          <p:cNvSpPr txBox="1">
            <a:spLocks noGrp="1"/>
          </p:cNvSpPr>
          <p:nvPr>
            <p:ph type="sldNum" idx="12"/>
          </p:nvPr>
        </p:nvSpPr>
        <p:spPr>
          <a:xfrm>
            <a:off x="8586216" y="4869180"/>
            <a:ext cx="205740" cy="13716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326" name="Google Shape;326;p160"/>
          <p:cNvPicPr preferRelativeResize="0"/>
          <p:nvPr/>
        </p:nvPicPr>
        <p:blipFill rotWithShape="1">
          <a:blip r:embed="rId2">
            <a:alphaModFix/>
          </a:blip>
          <a:srcRect/>
          <a:stretch/>
        </p:blipFill>
        <p:spPr>
          <a:xfrm>
            <a:off x="356616" y="4786884"/>
            <a:ext cx="960120" cy="245762"/>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Light Divider7">
  <p:cSld name="Light Divider7">
    <p:bg>
      <p:bgPr>
        <a:blipFill>
          <a:blip r:embed="rId2">
            <a:alphaModFix/>
          </a:blip>
          <a:stretch>
            <a:fillRect/>
          </a:stretch>
        </a:blipFill>
        <a:effectLst/>
      </p:bgPr>
    </p:bg>
    <p:spTree>
      <p:nvGrpSpPr>
        <p:cNvPr id="1" name="Shape 333"/>
        <p:cNvGrpSpPr/>
        <p:nvPr/>
      </p:nvGrpSpPr>
      <p:grpSpPr>
        <a:xfrm>
          <a:off x="0" y="0"/>
          <a:ext cx="0" cy="0"/>
          <a:chOff x="0" y="0"/>
          <a:chExt cx="0" cy="0"/>
        </a:xfrm>
      </p:grpSpPr>
      <p:pic>
        <p:nvPicPr>
          <p:cNvPr id="334" name="Google Shape;334;p72"/>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35" name="Google Shape;335;p72"/>
          <p:cNvSpPr txBox="1">
            <a:spLocks noGrp="1"/>
          </p:cNvSpPr>
          <p:nvPr>
            <p:ph type="title"/>
          </p:nvPr>
        </p:nvSpPr>
        <p:spPr>
          <a:xfrm>
            <a:off x="356616" y="1783080"/>
            <a:ext cx="8435400" cy="15771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Light Divider6">
  <p:cSld name="Light Divider6">
    <p:bg>
      <p:bgPr>
        <a:blipFill>
          <a:blip r:embed="rId2">
            <a:alphaModFix/>
          </a:blip>
          <a:stretch>
            <a:fillRect/>
          </a:stretch>
        </a:blipFill>
        <a:effectLst/>
      </p:bgPr>
    </p:bg>
    <p:spTree>
      <p:nvGrpSpPr>
        <p:cNvPr id="1" name="Shape 336"/>
        <p:cNvGrpSpPr/>
        <p:nvPr/>
      </p:nvGrpSpPr>
      <p:grpSpPr>
        <a:xfrm>
          <a:off x="0" y="0"/>
          <a:ext cx="0" cy="0"/>
          <a:chOff x="0" y="0"/>
          <a:chExt cx="0" cy="0"/>
        </a:xfrm>
      </p:grpSpPr>
      <p:pic>
        <p:nvPicPr>
          <p:cNvPr id="337" name="Google Shape;337;p73"/>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38" name="Google Shape;338;p73"/>
          <p:cNvSpPr txBox="1">
            <a:spLocks noGrp="1"/>
          </p:cNvSpPr>
          <p:nvPr>
            <p:ph type="title"/>
          </p:nvPr>
        </p:nvSpPr>
        <p:spPr>
          <a:xfrm>
            <a:off x="356616" y="1783080"/>
            <a:ext cx="8435400" cy="15771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Divider 1 - Purple">
  <p:cSld name="Divider 1 - Purple">
    <p:spTree>
      <p:nvGrpSpPr>
        <p:cNvPr id="1" name="Shape 339"/>
        <p:cNvGrpSpPr/>
        <p:nvPr/>
      </p:nvGrpSpPr>
      <p:grpSpPr>
        <a:xfrm>
          <a:off x="0" y="0"/>
          <a:ext cx="0" cy="0"/>
          <a:chOff x="0" y="0"/>
          <a:chExt cx="0" cy="0"/>
        </a:xfrm>
      </p:grpSpPr>
      <p:sp>
        <p:nvSpPr>
          <p:cNvPr id="340" name="Google Shape;340;p74"/>
          <p:cNvSpPr/>
          <p:nvPr/>
        </p:nvSpPr>
        <p:spPr>
          <a:xfrm rot="-7452664">
            <a:off x="2181291" y="-3679734"/>
            <a:ext cx="5195927" cy="12407719"/>
          </a:xfrm>
          <a:prstGeom prst="rect">
            <a:avLst/>
          </a:prstGeom>
          <a:gradFill>
            <a:gsLst>
              <a:gs pos="0">
                <a:srgbClr val="311354"/>
              </a:gs>
              <a:gs pos="100000">
                <a:srgbClr val="000000"/>
              </a:gs>
            </a:gsLst>
            <a:lin ang="5400000" scaled="0"/>
          </a:gradFill>
          <a:ln w="76200" cap="flat" cmpd="sng">
            <a:solidFill>
              <a:srgbClr val="8735E0"/>
            </a:solidFill>
            <a:prstDash val="solid"/>
            <a:miter lim="400000"/>
            <a:headEnd type="none" w="sm" len="sm"/>
            <a:tailEnd type="none" w="sm" len="sm"/>
          </a:ln>
          <a:effectLst>
            <a:outerShdw blurRad="1270000" rotWithShape="0">
              <a:srgbClr val="8735E0"/>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FFFFFF"/>
              </a:solidFill>
              <a:latin typeface="Helvetica Neue"/>
              <a:ea typeface="Helvetica Neue"/>
              <a:cs typeface="Helvetica Neue"/>
              <a:sym typeface="Helvetica Neue"/>
            </a:endParaRPr>
          </a:p>
        </p:txBody>
      </p:sp>
      <p:sp>
        <p:nvSpPr>
          <p:cNvPr id="341" name="Google Shape;341;p74"/>
          <p:cNvSpPr txBox="1">
            <a:spLocks noGrp="1"/>
          </p:cNvSpPr>
          <p:nvPr>
            <p:ph type="sldNum" idx="12"/>
          </p:nvPr>
        </p:nvSpPr>
        <p:spPr>
          <a:xfrm>
            <a:off x="4484619" y="4905375"/>
            <a:ext cx="170000" cy="176213"/>
          </a:xfrm>
          <a:prstGeom prst="rect">
            <a:avLst/>
          </a:prstGeom>
          <a:noFill/>
          <a:ln>
            <a:noFill/>
          </a:ln>
        </p:spPr>
        <p:txBody>
          <a:bodyPr spcFirstLastPara="1" wrap="square" lIns="19050" tIns="19050" rIns="19050" bIns="19050" anchor="t" anchorCtr="0">
            <a:spAutoFit/>
          </a:bodyPr>
          <a:lstStyle>
            <a:lvl1pPr marL="0" marR="0" lvl="0"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Light Divider5">
  <p:cSld name="Light Divider5">
    <p:bg>
      <p:bgPr>
        <a:blipFill>
          <a:blip r:embed="rId2">
            <a:alphaModFix/>
          </a:blip>
          <a:stretch>
            <a:fillRect/>
          </a:stretch>
        </a:blipFill>
        <a:effectLst/>
      </p:bgPr>
    </p:bg>
    <p:spTree>
      <p:nvGrpSpPr>
        <p:cNvPr id="1" name="Shape 342"/>
        <p:cNvGrpSpPr/>
        <p:nvPr/>
      </p:nvGrpSpPr>
      <p:grpSpPr>
        <a:xfrm>
          <a:off x="0" y="0"/>
          <a:ext cx="0" cy="0"/>
          <a:chOff x="0" y="0"/>
          <a:chExt cx="0" cy="0"/>
        </a:xfrm>
      </p:grpSpPr>
      <p:pic>
        <p:nvPicPr>
          <p:cNvPr id="343" name="Google Shape;343;p75"/>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44" name="Google Shape;344;p75"/>
          <p:cNvSpPr txBox="1">
            <a:spLocks noGrp="1"/>
          </p:cNvSpPr>
          <p:nvPr>
            <p:ph type="title"/>
          </p:nvPr>
        </p:nvSpPr>
        <p:spPr>
          <a:xfrm>
            <a:off x="356616" y="1783080"/>
            <a:ext cx="8435400" cy="15771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Light Divider4">
  <p:cSld name="Light Divider4">
    <p:bg>
      <p:bgPr>
        <a:blipFill>
          <a:blip r:embed="rId2">
            <a:alphaModFix/>
          </a:blip>
          <a:stretch>
            <a:fillRect/>
          </a:stretch>
        </a:blipFill>
        <a:effectLst/>
      </p:bgPr>
    </p:bg>
    <p:spTree>
      <p:nvGrpSpPr>
        <p:cNvPr id="1" name="Shape 345"/>
        <p:cNvGrpSpPr/>
        <p:nvPr/>
      </p:nvGrpSpPr>
      <p:grpSpPr>
        <a:xfrm>
          <a:off x="0" y="0"/>
          <a:ext cx="0" cy="0"/>
          <a:chOff x="0" y="0"/>
          <a:chExt cx="0" cy="0"/>
        </a:xfrm>
      </p:grpSpPr>
      <p:pic>
        <p:nvPicPr>
          <p:cNvPr id="346" name="Google Shape;346;p76"/>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47" name="Google Shape;347;p76"/>
          <p:cNvSpPr txBox="1">
            <a:spLocks noGrp="1"/>
          </p:cNvSpPr>
          <p:nvPr>
            <p:ph type="title"/>
          </p:nvPr>
        </p:nvSpPr>
        <p:spPr>
          <a:xfrm>
            <a:off x="356616" y="1783080"/>
            <a:ext cx="8435400" cy="15771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ight Divider2">
  <p:cSld name="Light Divider2">
    <p:bg>
      <p:bgPr>
        <a:blipFill>
          <a:blip r:embed="rId2">
            <a:alphaModFix/>
          </a:blip>
          <a:stretch>
            <a:fillRect/>
          </a:stretch>
        </a:blipFill>
        <a:effectLst/>
      </p:bgPr>
    </p:bg>
    <p:spTree>
      <p:nvGrpSpPr>
        <p:cNvPr id="1" name="Shape 348"/>
        <p:cNvGrpSpPr/>
        <p:nvPr/>
      </p:nvGrpSpPr>
      <p:grpSpPr>
        <a:xfrm>
          <a:off x="0" y="0"/>
          <a:ext cx="0" cy="0"/>
          <a:chOff x="0" y="0"/>
          <a:chExt cx="0" cy="0"/>
        </a:xfrm>
      </p:grpSpPr>
      <p:pic>
        <p:nvPicPr>
          <p:cNvPr id="349" name="Google Shape;349;p77"/>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50" name="Google Shape;350;p77"/>
          <p:cNvSpPr txBox="1">
            <a:spLocks noGrp="1"/>
          </p:cNvSpPr>
          <p:nvPr>
            <p:ph type="title"/>
          </p:nvPr>
        </p:nvSpPr>
        <p:spPr>
          <a:xfrm>
            <a:off x="356616" y="1783080"/>
            <a:ext cx="8435400" cy="15771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1" type="title">
  <p:cSld name="TITLE">
    <p:bg>
      <p:bgPr>
        <a:blipFill>
          <a:blip r:embed="rId2">
            <a:alphaModFix/>
          </a:blip>
          <a:stretch>
            <a:fillRect/>
          </a:stretch>
        </a:blipFill>
        <a:effectLst/>
      </p:bgPr>
    </p:bg>
    <p:spTree>
      <p:nvGrpSpPr>
        <p:cNvPr id="1" name="Shape 360"/>
        <p:cNvGrpSpPr/>
        <p:nvPr/>
      </p:nvGrpSpPr>
      <p:grpSpPr>
        <a:xfrm>
          <a:off x="0" y="0"/>
          <a:ext cx="0" cy="0"/>
          <a:chOff x="0" y="0"/>
          <a:chExt cx="0" cy="0"/>
        </a:xfrm>
      </p:grpSpPr>
      <p:pic>
        <p:nvPicPr>
          <p:cNvPr id="361" name="Google Shape;361;p83"/>
          <p:cNvPicPr preferRelativeResize="0"/>
          <p:nvPr/>
        </p:nvPicPr>
        <p:blipFill rotWithShape="1">
          <a:blip r:embed="rId3">
            <a:alphaModFix/>
          </a:blip>
          <a:srcRect t="179" b="188"/>
          <a:stretch/>
        </p:blipFill>
        <p:spPr>
          <a:xfrm>
            <a:off x="0" y="0"/>
            <a:ext cx="9177480" cy="5143500"/>
          </a:xfrm>
          <a:prstGeom prst="rect">
            <a:avLst/>
          </a:prstGeom>
          <a:noFill/>
          <a:ln>
            <a:noFill/>
          </a:ln>
        </p:spPr>
      </p:pic>
      <p:sp>
        <p:nvSpPr>
          <p:cNvPr id="362" name="Google Shape;362;p83"/>
          <p:cNvSpPr txBox="1">
            <a:spLocks noGrp="1"/>
          </p:cNvSpPr>
          <p:nvPr>
            <p:ph type="ctrTitle"/>
          </p:nvPr>
        </p:nvSpPr>
        <p:spPr>
          <a:xfrm>
            <a:off x="356616" y="1131850"/>
            <a:ext cx="8435400" cy="14781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63" name="Google Shape;363;p83"/>
          <p:cNvSpPr txBox="1">
            <a:spLocks noGrp="1"/>
          </p:cNvSpPr>
          <p:nvPr>
            <p:ph type="subTitle" idx="1"/>
          </p:nvPr>
        </p:nvSpPr>
        <p:spPr>
          <a:xfrm>
            <a:off x="356616" y="2674620"/>
            <a:ext cx="8435400" cy="750900"/>
          </a:xfrm>
          <a:prstGeom prst="rect">
            <a:avLst/>
          </a:prstGeom>
          <a:noFill/>
          <a:ln>
            <a:noFill/>
          </a:ln>
        </p:spPr>
        <p:txBody>
          <a:bodyPr spcFirstLastPara="1" wrap="square" lIns="0" tIns="0" rIns="0" bIns="0" anchor="t" anchorCtr="0">
            <a:noAutofit/>
          </a:bodyPr>
          <a:lstStyle>
            <a:lvl1pPr lvl="0" algn="l">
              <a:lnSpc>
                <a:spcPct val="90000"/>
              </a:lnSpc>
              <a:spcBef>
                <a:spcPts val="800"/>
              </a:spcBef>
              <a:spcAft>
                <a:spcPts val="0"/>
              </a:spcAft>
              <a:buClr>
                <a:schemeClr val="lt1"/>
              </a:buClr>
              <a:buSzPts val="2300"/>
              <a:buNone/>
              <a:defRPr sz="2300">
                <a:solidFill>
                  <a:schemeClr val="lt1"/>
                </a:solidFill>
              </a:defRPr>
            </a:lvl1pPr>
            <a:lvl2pPr lvl="1" algn="l">
              <a:lnSpc>
                <a:spcPct val="90000"/>
              </a:lnSpc>
              <a:spcBef>
                <a:spcPts val="400"/>
              </a:spcBef>
              <a:spcAft>
                <a:spcPts val="0"/>
              </a:spcAft>
              <a:buClr>
                <a:schemeClr val="lt1"/>
              </a:buClr>
              <a:buSzPts val="1800"/>
              <a:buNone/>
              <a:defRPr sz="1800">
                <a:solidFill>
                  <a:schemeClr val="lt1"/>
                </a:solidFill>
              </a:defRPr>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364" name="Google Shape;364;p83"/>
          <p:cNvPicPr preferRelativeResize="0"/>
          <p:nvPr/>
        </p:nvPicPr>
        <p:blipFill rotWithShape="1">
          <a:blip r:embed="rId4">
            <a:alphaModFix/>
          </a:blip>
          <a:srcRect/>
          <a:stretch/>
        </p:blipFill>
        <p:spPr>
          <a:xfrm>
            <a:off x="7651690" y="3726652"/>
            <a:ext cx="1086312" cy="102869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ver - Purple">
  <p:cSld name="Cover - Purple 2">
    <p:spTree>
      <p:nvGrpSpPr>
        <p:cNvPr id="1" name="Shape 34"/>
        <p:cNvGrpSpPr/>
        <p:nvPr/>
      </p:nvGrpSpPr>
      <p:grpSpPr>
        <a:xfrm>
          <a:off x="0" y="0"/>
          <a:ext cx="0" cy="0"/>
          <a:chOff x="0" y="0"/>
          <a:chExt cx="0" cy="0"/>
        </a:xfrm>
      </p:grpSpPr>
      <p:sp>
        <p:nvSpPr>
          <p:cNvPr id="35" name="Google Shape;35;p81"/>
          <p:cNvSpPr/>
          <p:nvPr/>
        </p:nvSpPr>
        <p:spPr>
          <a:xfrm rot="-7452664">
            <a:off x="-2432357" y="-8119608"/>
            <a:ext cx="5075688" cy="12407719"/>
          </a:xfrm>
          <a:prstGeom prst="rect">
            <a:avLst/>
          </a:prstGeom>
          <a:gradFill>
            <a:gsLst>
              <a:gs pos="0">
                <a:srgbClr val="170928"/>
              </a:gs>
              <a:gs pos="100000">
                <a:srgbClr val="000000"/>
              </a:gs>
            </a:gsLst>
            <a:lin ang="5400000" scaled="0"/>
          </a:gradFill>
          <a:ln w="76200" cap="flat" cmpd="sng">
            <a:solidFill>
              <a:srgbClr val="9639FF"/>
            </a:solidFill>
            <a:prstDash val="solid"/>
            <a:miter lim="400000"/>
            <a:headEnd type="none" w="sm" len="sm"/>
            <a:tailEnd type="none" w="sm" len="sm"/>
          </a:ln>
          <a:effectLst>
            <a:outerShdw blurRad="1270000" rotWithShape="0">
              <a:srgbClr val="9639FF"/>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FFFFFF"/>
              </a:solidFill>
              <a:latin typeface="Helvetica Neue"/>
              <a:ea typeface="Helvetica Neue"/>
              <a:cs typeface="Helvetica Neue"/>
              <a:sym typeface="Helvetica Neue"/>
            </a:endParaRPr>
          </a:p>
        </p:txBody>
      </p:sp>
      <p:sp>
        <p:nvSpPr>
          <p:cNvPr id="36" name="Google Shape;36;p81"/>
          <p:cNvSpPr/>
          <p:nvPr/>
        </p:nvSpPr>
        <p:spPr>
          <a:xfrm rot="-7452664">
            <a:off x="6197568" y="-1927995"/>
            <a:ext cx="2335607" cy="12407718"/>
          </a:xfrm>
          <a:prstGeom prst="rect">
            <a:avLst/>
          </a:prstGeom>
          <a:gradFill>
            <a:gsLst>
              <a:gs pos="0">
                <a:srgbClr val="170928"/>
              </a:gs>
              <a:gs pos="100000">
                <a:srgbClr val="000000"/>
              </a:gs>
            </a:gsLst>
            <a:lin ang="5400000" scaled="0"/>
          </a:gradFill>
          <a:ln w="76200" cap="flat" cmpd="sng">
            <a:solidFill>
              <a:srgbClr val="9639FF"/>
            </a:solidFill>
            <a:prstDash val="solid"/>
            <a:miter lim="400000"/>
            <a:headEnd type="none" w="sm" len="sm"/>
            <a:tailEnd type="none" w="sm" len="sm"/>
          </a:ln>
          <a:effectLst>
            <a:outerShdw blurRad="1270000" rotWithShape="0">
              <a:srgbClr val="9639FF"/>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FFFFFF"/>
              </a:solidFill>
              <a:latin typeface="Helvetica Neue"/>
              <a:ea typeface="Helvetica Neue"/>
              <a:cs typeface="Helvetica Neue"/>
              <a:sym typeface="Helvetica Neue"/>
            </a:endParaRPr>
          </a:p>
        </p:txBody>
      </p:sp>
      <p:sp>
        <p:nvSpPr>
          <p:cNvPr id="37" name="Google Shape;37;p81"/>
          <p:cNvSpPr/>
          <p:nvPr/>
        </p:nvSpPr>
        <p:spPr>
          <a:xfrm rot="5400000" flipH="1">
            <a:off x="4277622" y="277122"/>
            <a:ext cx="5160755" cy="4572000"/>
          </a:xfrm>
          <a:prstGeom prst="rect">
            <a:avLst/>
          </a:prstGeom>
          <a:gradFill>
            <a:gsLst>
              <a:gs pos="0">
                <a:srgbClr val="9236FF">
                  <a:alpha val="64705"/>
                </a:srgbClr>
              </a:gs>
              <a:gs pos="100000">
                <a:srgbClr val="000000">
                  <a:alpha val="0"/>
                </a:srgbClr>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8" name="Google Shape;38;p81"/>
          <p:cNvSpPr txBox="1">
            <a:spLocks noGrp="1"/>
          </p:cNvSpPr>
          <p:nvPr>
            <p:ph type="sldNum" idx="12"/>
          </p:nvPr>
        </p:nvSpPr>
        <p:spPr>
          <a:xfrm>
            <a:off x="4484619" y="4905375"/>
            <a:ext cx="170000" cy="176213"/>
          </a:xfrm>
          <a:prstGeom prst="rect">
            <a:avLst/>
          </a:prstGeom>
          <a:noFill/>
          <a:ln>
            <a:noFill/>
          </a:ln>
        </p:spPr>
        <p:txBody>
          <a:bodyPr spcFirstLastPara="1" wrap="square" lIns="19050" tIns="19050" rIns="19050" bIns="19050" anchor="t" anchorCtr="0">
            <a:spAutoFit/>
          </a:bodyPr>
          <a:lstStyle>
            <a:lvl1pPr marL="0" marR="0" lvl="0"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2">
  <p:cSld name="Title2">
    <p:bg>
      <p:bgPr>
        <a:blipFill>
          <a:blip r:embed="rId2">
            <a:alphaModFix/>
          </a:blip>
          <a:stretch>
            <a:fillRect/>
          </a:stretch>
        </a:blipFill>
        <a:effectLst/>
      </p:bgPr>
    </p:bg>
    <p:spTree>
      <p:nvGrpSpPr>
        <p:cNvPr id="1" name="Shape 365"/>
        <p:cNvGrpSpPr/>
        <p:nvPr/>
      </p:nvGrpSpPr>
      <p:grpSpPr>
        <a:xfrm>
          <a:off x="0" y="0"/>
          <a:ext cx="0" cy="0"/>
          <a:chOff x="0" y="0"/>
          <a:chExt cx="0" cy="0"/>
        </a:xfrm>
      </p:grpSpPr>
      <p:pic>
        <p:nvPicPr>
          <p:cNvPr id="366" name="Google Shape;366;p84"/>
          <p:cNvPicPr preferRelativeResize="0"/>
          <p:nvPr/>
        </p:nvPicPr>
        <p:blipFill rotWithShape="1">
          <a:blip r:embed="rId3">
            <a:alphaModFix/>
          </a:blip>
          <a:srcRect/>
          <a:stretch/>
        </p:blipFill>
        <p:spPr>
          <a:xfrm>
            <a:off x="1144" y="8"/>
            <a:ext cx="9177480" cy="5143500"/>
          </a:xfrm>
          <a:prstGeom prst="rect">
            <a:avLst/>
          </a:prstGeom>
          <a:noFill/>
          <a:ln>
            <a:noFill/>
          </a:ln>
        </p:spPr>
      </p:pic>
      <p:sp>
        <p:nvSpPr>
          <p:cNvPr id="367" name="Google Shape;367;p84"/>
          <p:cNvSpPr txBox="1">
            <a:spLocks noGrp="1"/>
          </p:cNvSpPr>
          <p:nvPr>
            <p:ph type="ctrTitle"/>
          </p:nvPr>
        </p:nvSpPr>
        <p:spPr>
          <a:xfrm>
            <a:off x="356616" y="1131570"/>
            <a:ext cx="8435400" cy="14781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68" name="Google Shape;368;p84"/>
          <p:cNvSpPr txBox="1">
            <a:spLocks noGrp="1"/>
          </p:cNvSpPr>
          <p:nvPr>
            <p:ph type="subTitle" idx="1"/>
          </p:nvPr>
        </p:nvSpPr>
        <p:spPr>
          <a:xfrm>
            <a:off x="356616" y="2674620"/>
            <a:ext cx="8435400" cy="750900"/>
          </a:xfrm>
          <a:prstGeom prst="rect">
            <a:avLst/>
          </a:prstGeom>
          <a:noFill/>
          <a:ln>
            <a:noFill/>
          </a:ln>
        </p:spPr>
        <p:txBody>
          <a:bodyPr spcFirstLastPara="1" wrap="square" lIns="0" tIns="0" rIns="0" bIns="0" anchor="t" anchorCtr="0">
            <a:noAutofit/>
          </a:bodyPr>
          <a:lstStyle>
            <a:lvl1pPr lvl="0" algn="l">
              <a:lnSpc>
                <a:spcPct val="90000"/>
              </a:lnSpc>
              <a:spcBef>
                <a:spcPts val="800"/>
              </a:spcBef>
              <a:spcAft>
                <a:spcPts val="0"/>
              </a:spcAft>
              <a:buClr>
                <a:schemeClr val="lt1"/>
              </a:buClr>
              <a:buSzPts val="2300"/>
              <a:buNone/>
              <a:defRPr sz="2300">
                <a:solidFill>
                  <a:schemeClr val="lt1"/>
                </a:solidFill>
              </a:defRPr>
            </a:lvl1pPr>
            <a:lvl2pPr lvl="1" algn="l">
              <a:lnSpc>
                <a:spcPct val="90000"/>
              </a:lnSpc>
              <a:spcBef>
                <a:spcPts val="400"/>
              </a:spcBef>
              <a:spcAft>
                <a:spcPts val="0"/>
              </a:spcAft>
              <a:buClr>
                <a:schemeClr val="lt1"/>
              </a:buClr>
              <a:buSzPts val="1500"/>
              <a:buNone/>
              <a:defRPr sz="1500">
                <a:solidFill>
                  <a:schemeClr val="lt1"/>
                </a:solidFill>
              </a:defRPr>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369" name="Google Shape;369;p84"/>
          <p:cNvPicPr preferRelativeResize="0"/>
          <p:nvPr/>
        </p:nvPicPr>
        <p:blipFill rotWithShape="1">
          <a:blip r:embed="rId4">
            <a:alphaModFix/>
          </a:blip>
          <a:srcRect/>
          <a:stretch/>
        </p:blipFill>
        <p:spPr>
          <a:xfrm>
            <a:off x="7651690" y="3726652"/>
            <a:ext cx="1086312" cy="1028699"/>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3">
  <p:cSld name="Title3">
    <p:bg>
      <p:bgPr>
        <a:blipFill>
          <a:blip r:embed="rId2">
            <a:alphaModFix/>
          </a:blip>
          <a:stretch>
            <a:fillRect/>
          </a:stretch>
        </a:blipFill>
        <a:effectLst/>
      </p:bgPr>
    </p:bg>
    <p:spTree>
      <p:nvGrpSpPr>
        <p:cNvPr id="1" name="Shape 370"/>
        <p:cNvGrpSpPr/>
        <p:nvPr/>
      </p:nvGrpSpPr>
      <p:grpSpPr>
        <a:xfrm>
          <a:off x="0" y="0"/>
          <a:ext cx="0" cy="0"/>
          <a:chOff x="0" y="0"/>
          <a:chExt cx="0" cy="0"/>
        </a:xfrm>
      </p:grpSpPr>
      <p:pic>
        <p:nvPicPr>
          <p:cNvPr id="371" name="Google Shape;371;p85"/>
          <p:cNvPicPr preferRelativeResize="0"/>
          <p:nvPr/>
        </p:nvPicPr>
        <p:blipFill rotWithShape="1">
          <a:blip r:embed="rId3">
            <a:alphaModFix/>
          </a:blip>
          <a:srcRect/>
          <a:stretch/>
        </p:blipFill>
        <p:spPr>
          <a:xfrm>
            <a:off x="-16736" y="-1"/>
            <a:ext cx="9177480" cy="5143500"/>
          </a:xfrm>
          <a:prstGeom prst="rect">
            <a:avLst/>
          </a:prstGeom>
          <a:noFill/>
          <a:ln>
            <a:noFill/>
          </a:ln>
        </p:spPr>
      </p:pic>
      <p:sp>
        <p:nvSpPr>
          <p:cNvPr id="372" name="Google Shape;372;p85"/>
          <p:cNvSpPr txBox="1">
            <a:spLocks noGrp="1"/>
          </p:cNvSpPr>
          <p:nvPr>
            <p:ph type="ctrTitle"/>
          </p:nvPr>
        </p:nvSpPr>
        <p:spPr>
          <a:xfrm>
            <a:off x="356616" y="1131570"/>
            <a:ext cx="8435400" cy="14781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3" name="Google Shape;373;p85"/>
          <p:cNvSpPr txBox="1">
            <a:spLocks noGrp="1"/>
          </p:cNvSpPr>
          <p:nvPr>
            <p:ph type="subTitle" idx="1"/>
          </p:nvPr>
        </p:nvSpPr>
        <p:spPr>
          <a:xfrm>
            <a:off x="356616" y="2674620"/>
            <a:ext cx="8435400" cy="750900"/>
          </a:xfrm>
          <a:prstGeom prst="rect">
            <a:avLst/>
          </a:prstGeom>
          <a:noFill/>
          <a:ln>
            <a:noFill/>
          </a:ln>
        </p:spPr>
        <p:txBody>
          <a:bodyPr spcFirstLastPara="1" wrap="square" lIns="0" tIns="0" rIns="0" bIns="0" anchor="t" anchorCtr="0">
            <a:noAutofit/>
          </a:bodyPr>
          <a:lstStyle>
            <a:lvl1pPr lvl="0" algn="l">
              <a:lnSpc>
                <a:spcPct val="90000"/>
              </a:lnSpc>
              <a:spcBef>
                <a:spcPts val="800"/>
              </a:spcBef>
              <a:spcAft>
                <a:spcPts val="0"/>
              </a:spcAft>
              <a:buClr>
                <a:schemeClr val="lt1"/>
              </a:buClr>
              <a:buSzPts val="2300"/>
              <a:buNone/>
              <a:defRPr sz="2300">
                <a:solidFill>
                  <a:schemeClr val="lt1"/>
                </a:solidFill>
              </a:defRPr>
            </a:lvl1pPr>
            <a:lvl2pPr lvl="1" algn="l">
              <a:lnSpc>
                <a:spcPct val="90000"/>
              </a:lnSpc>
              <a:spcBef>
                <a:spcPts val="400"/>
              </a:spcBef>
              <a:spcAft>
                <a:spcPts val="0"/>
              </a:spcAft>
              <a:buClr>
                <a:schemeClr val="lt1"/>
              </a:buClr>
              <a:buSzPts val="1500"/>
              <a:buNone/>
              <a:defRPr sz="1500">
                <a:solidFill>
                  <a:schemeClr val="lt1"/>
                </a:solidFill>
              </a:defRPr>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374" name="Google Shape;374;p85"/>
          <p:cNvPicPr preferRelativeResize="0"/>
          <p:nvPr/>
        </p:nvPicPr>
        <p:blipFill rotWithShape="1">
          <a:blip r:embed="rId4">
            <a:alphaModFix/>
          </a:blip>
          <a:srcRect/>
          <a:stretch/>
        </p:blipFill>
        <p:spPr>
          <a:xfrm>
            <a:off x="7651690" y="3726652"/>
            <a:ext cx="1086312" cy="1028699"/>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4">
  <p:cSld name="Title4">
    <p:bg>
      <p:bgPr>
        <a:blipFill>
          <a:blip r:embed="rId2">
            <a:alphaModFix/>
          </a:blip>
          <a:stretch>
            <a:fillRect/>
          </a:stretch>
        </a:blipFill>
        <a:effectLst/>
      </p:bgPr>
    </p:bg>
    <p:spTree>
      <p:nvGrpSpPr>
        <p:cNvPr id="1" name="Shape 375"/>
        <p:cNvGrpSpPr/>
        <p:nvPr/>
      </p:nvGrpSpPr>
      <p:grpSpPr>
        <a:xfrm>
          <a:off x="0" y="0"/>
          <a:ext cx="0" cy="0"/>
          <a:chOff x="0" y="0"/>
          <a:chExt cx="0" cy="0"/>
        </a:xfrm>
      </p:grpSpPr>
      <p:sp>
        <p:nvSpPr>
          <p:cNvPr id="376" name="Google Shape;376;p86"/>
          <p:cNvSpPr txBox="1">
            <a:spLocks noGrp="1"/>
          </p:cNvSpPr>
          <p:nvPr>
            <p:ph type="ctrTitle"/>
          </p:nvPr>
        </p:nvSpPr>
        <p:spPr>
          <a:xfrm>
            <a:off x="1657350" y="3634740"/>
            <a:ext cx="5829300" cy="9600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chemeClr val="lt1"/>
              </a:buClr>
              <a:buSzPts val="2300"/>
              <a:buFont typeface="Arial"/>
              <a:buNone/>
              <a:defRPr sz="23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7" name="Google Shape;377;p86"/>
          <p:cNvSpPr txBox="1">
            <a:spLocks noGrp="1"/>
          </p:cNvSpPr>
          <p:nvPr>
            <p:ph type="subTitle" idx="1"/>
          </p:nvPr>
        </p:nvSpPr>
        <p:spPr>
          <a:xfrm>
            <a:off x="1657350" y="4663440"/>
            <a:ext cx="5829300" cy="342900"/>
          </a:xfrm>
          <a:prstGeom prst="rect">
            <a:avLst/>
          </a:prstGeom>
          <a:noFill/>
          <a:ln>
            <a:noFill/>
          </a:ln>
        </p:spPr>
        <p:txBody>
          <a:bodyPr spcFirstLastPara="1" wrap="square" lIns="0" tIns="0" rIns="0" bIns="0" anchor="t" anchorCtr="0">
            <a:noAutofit/>
          </a:bodyPr>
          <a:lstStyle>
            <a:lvl1pPr lvl="0" algn="ctr">
              <a:lnSpc>
                <a:spcPct val="90000"/>
              </a:lnSpc>
              <a:spcBef>
                <a:spcPts val="800"/>
              </a:spcBef>
              <a:spcAft>
                <a:spcPts val="0"/>
              </a:spcAft>
              <a:buClr>
                <a:schemeClr val="lt1"/>
              </a:buClr>
              <a:buSzPts val="1400"/>
              <a:buNone/>
              <a:defRPr sz="1400">
                <a:solidFill>
                  <a:schemeClr val="lt1"/>
                </a:solidFill>
                <a:latin typeface="Arial"/>
                <a:ea typeface="Arial"/>
                <a:cs typeface="Arial"/>
                <a:sym typeface="Arial"/>
              </a:defRPr>
            </a:lvl1pPr>
            <a:lvl2pPr lvl="1" algn="l">
              <a:lnSpc>
                <a:spcPct val="90000"/>
              </a:lnSpc>
              <a:spcBef>
                <a:spcPts val="400"/>
              </a:spcBef>
              <a:spcAft>
                <a:spcPts val="0"/>
              </a:spcAft>
              <a:buClr>
                <a:schemeClr val="lt1"/>
              </a:buClr>
              <a:buSzPts val="1500"/>
              <a:buNone/>
              <a:defRPr sz="1500">
                <a:solidFill>
                  <a:schemeClr val="lt1"/>
                </a:solidFill>
              </a:defRPr>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378" name="Google Shape;378;p86"/>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379" name="Google Shape;379;p86"/>
          <p:cNvPicPr preferRelativeResize="0"/>
          <p:nvPr/>
        </p:nvPicPr>
        <p:blipFill rotWithShape="1">
          <a:blip r:embed="rId4">
            <a:alphaModFix/>
          </a:blip>
          <a:srcRect/>
          <a:stretch/>
        </p:blipFill>
        <p:spPr>
          <a:xfrm>
            <a:off x="3485690" y="1373744"/>
            <a:ext cx="2172619" cy="2057401"/>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5">
  <p:cSld name="Title5">
    <p:bg>
      <p:bgPr>
        <a:blipFill>
          <a:blip r:embed="rId2">
            <a:alphaModFix/>
          </a:blip>
          <a:stretch>
            <a:fillRect/>
          </a:stretch>
        </a:blipFill>
        <a:effectLst/>
      </p:bgPr>
    </p:bg>
    <p:spTree>
      <p:nvGrpSpPr>
        <p:cNvPr id="1" name="Shape 380"/>
        <p:cNvGrpSpPr/>
        <p:nvPr/>
      </p:nvGrpSpPr>
      <p:grpSpPr>
        <a:xfrm>
          <a:off x="0" y="0"/>
          <a:ext cx="0" cy="0"/>
          <a:chOff x="0" y="0"/>
          <a:chExt cx="0" cy="0"/>
        </a:xfrm>
      </p:grpSpPr>
      <p:sp>
        <p:nvSpPr>
          <p:cNvPr id="381" name="Google Shape;381;p87"/>
          <p:cNvSpPr txBox="1">
            <a:spLocks noGrp="1"/>
          </p:cNvSpPr>
          <p:nvPr>
            <p:ph type="ctrTitle"/>
          </p:nvPr>
        </p:nvSpPr>
        <p:spPr>
          <a:xfrm>
            <a:off x="1657350" y="3634740"/>
            <a:ext cx="5829300" cy="9600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chemeClr val="lt1"/>
              </a:buClr>
              <a:buSzPts val="2300"/>
              <a:buFont typeface="Arial"/>
              <a:buNone/>
              <a:defRPr sz="23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2" name="Google Shape;382;p87"/>
          <p:cNvSpPr txBox="1">
            <a:spLocks noGrp="1"/>
          </p:cNvSpPr>
          <p:nvPr>
            <p:ph type="subTitle" idx="1"/>
          </p:nvPr>
        </p:nvSpPr>
        <p:spPr>
          <a:xfrm>
            <a:off x="1657350" y="4663440"/>
            <a:ext cx="5829300" cy="342900"/>
          </a:xfrm>
          <a:prstGeom prst="rect">
            <a:avLst/>
          </a:prstGeom>
          <a:noFill/>
          <a:ln>
            <a:noFill/>
          </a:ln>
        </p:spPr>
        <p:txBody>
          <a:bodyPr spcFirstLastPara="1" wrap="square" lIns="0" tIns="0" rIns="0" bIns="0" anchor="t" anchorCtr="0">
            <a:noAutofit/>
          </a:bodyPr>
          <a:lstStyle>
            <a:lvl1pPr lvl="0" algn="ctr">
              <a:lnSpc>
                <a:spcPct val="90000"/>
              </a:lnSpc>
              <a:spcBef>
                <a:spcPts val="800"/>
              </a:spcBef>
              <a:spcAft>
                <a:spcPts val="0"/>
              </a:spcAft>
              <a:buClr>
                <a:schemeClr val="lt1"/>
              </a:buClr>
              <a:buSzPts val="1400"/>
              <a:buNone/>
              <a:defRPr sz="1400">
                <a:solidFill>
                  <a:schemeClr val="lt1"/>
                </a:solidFill>
                <a:latin typeface="Arial"/>
                <a:ea typeface="Arial"/>
                <a:cs typeface="Arial"/>
                <a:sym typeface="Arial"/>
              </a:defRPr>
            </a:lvl1pPr>
            <a:lvl2pPr lvl="1" algn="l">
              <a:lnSpc>
                <a:spcPct val="90000"/>
              </a:lnSpc>
              <a:spcBef>
                <a:spcPts val="400"/>
              </a:spcBef>
              <a:spcAft>
                <a:spcPts val="0"/>
              </a:spcAft>
              <a:buClr>
                <a:schemeClr val="lt1"/>
              </a:buClr>
              <a:buSzPts val="1500"/>
              <a:buNone/>
              <a:defRPr sz="1500">
                <a:solidFill>
                  <a:schemeClr val="lt1"/>
                </a:solidFill>
              </a:defRPr>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383" name="Google Shape;383;p87"/>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384" name="Google Shape;384;p87"/>
          <p:cNvPicPr preferRelativeResize="0"/>
          <p:nvPr/>
        </p:nvPicPr>
        <p:blipFill rotWithShape="1">
          <a:blip r:embed="rId4">
            <a:alphaModFix/>
          </a:blip>
          <a:srcRect/>
          <a:stretch/>
        </p:blipFill>
        <p:spPr>
          <a:xfrm>
            <a:off x="3485690" y="1373744"/>
            <a:ext cx="2172619" cy="2057401"/>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6">
  <p:cSld name="Title6">
    <p:bg>
      <p:bgPr>
        <a:blipFill>
          <a:blip r:embed="rId2">
            <a:alphaModFix/>
          </a:blip>
          <a:stretch>
            <a:fillRect/>
          </a:stretch>
        </a:blipFill>
        <a:effectLst/>
      </p:bgPr>
    </p:bg>
    <p:spTree>
      <p:nvGrpSpPr>
        <p:cNvPr id="1" name="Shape 385"/>
        <p:cNvGrpSpPr/>
        <p:nvPr/>
      </p:nvGrpSpPr>
      <p:grpSpPr>
        <a:xfrm>
          <a:off x="0" y="0"/>
          <a:ext cx="0" cy="0"/>
          <a:chOff x="0" y="0"/>
          <a:chExt cx="0" cy="0"/>
        </a:xfrm>
      </p:grpSpPr>
      <p:pic>
        <p:nvPicPr>
          <p:cNvPr id="386" name="Google Shape;386;p88"/>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87" name="Google Shape;387;p88"/>
          <p:cNvSpPr txBox="1">
            <a:spLocks noGrp="1"/>
          </p:cNvSpPr>
          <p:nvPr>
            <p:ph type="ctrTitle"/>
          </p:nvPr>
        </p:nvSpPr>
        <p:spPr>
          <a:xfrm>
            <a:off x="1657350" y="3634740"/>
            <a:ext cx="5829300" cy="9600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chemeClr val="lt1"/>
              </a:buClr>
              <a:buSzPts val="2300"/>
              <a:buFont typeface="Arial"/>
              <a:buNone/>
              <a:defRPr sz="23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8" name="Google Shape;388;p88"/>
          <p:cNvSpPr txBox="1">
            <a:spLocks noGrp="1"/>
          </p:cNvSpPr>
          <p:nvPr>
            <p:ph type="subTitle" idx="1"/>
          </p:nvPr>
        </p:nvSpPr>
        <p:spPr>
          <a:xfrm>
            <a:off x="1657350" y="4663440"/>
            <a:ext cx="5829300" cy="342900"/>
          </a:xfrm>
          <a:prstGeom prst="rect">
            <a:avLst/>
          </a:prstGeom>
          <a:noFill/>
          <a:ln>
            <a:noFill/>
          </a:ln>
        </p:spPr>
        <p:txBody>
          <a:bodyPr spcFirstLastPara="1" wrap="square" lIns="0" tIns="0" rIns="0" bIns="0" anchor="t" anchorCtr="0">
            <a:noAutofit/>
          </a:bodyPr>
          <a:lstStyle>
            <a:lvl1pPr lvl="0" algn="ctr">
              <a:lnSpc>
                <a:spcPct val="90000"/>
              </a:lnSpc>
              <a:spcBef>
                <a:spcPts val="800"/>
              </a:spcBef>
              <a:spcAft>
                <a:spcPts val="0"/>
              </a:spcAft>
              <a:buClr>
                <a:schemeClr val="lt1"/>
              </a:buClr>
              <a:buSzPts val="1400"/>
              <a:buNone/>
              <a:defRPr sz="1400">
                <a:solidFill>
                  <a:schemeClr val="lt1"/>
                </a:solidFill>
              </a:defRPr>
            </a:lvl1pPr>
            <a:lvl2pPr lvl="1" algn="l">
              <a:lnSpc>
                <a:spcPct val="90000"/>
              </a:lnSpc>
              <a:spcBef>
                <a:spcPts val="400"/>
              </a:spcBef>
              <a:spcAft>
                <a:spcPts val="0"/>
              </a:spcAft>
              <a:buClr>
                <a:schemeClr val="lt1"/>
              </a:buClr>
              <a:buSzPts val="1500"/>
              <a:buNone/>
              <a:defRPr sz="1500">
                <a:solidFill>
                  <a:schemeClr val="lt1"/>
                </a:solidFill>
              </a:defRPr>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389" name="Google Shape;389;p88"/>
          <p:cNvPicPr preferRelativeResize="0"/>
          <p:nvPr/>
        </p:nvPicPr>
        <p:blipFill rotWithShape="1">
          <a:blip r:embed="rId4">
            <a:alphaModFix/>
          </a:blip>
          <a:srcRect/>
          <a:stretch/>
        </p:blipFill>
        <p:spPr>
          <a:xfrm>
            <a:off x="3485690" y="1373744"/>
            <a:ext cx="2172619" cy="2057401"/>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Dark Divider1">
  <p:cSld name="Dark Divider1">
    <p:bg>
      <p:bgPr>
        <a:blipFill>
          <a:blip r:embed="rId2">
            <a:alphaModFix/>
          </a:blip>
          <a:stretch>
            <a:fillRect/>
          </a:stretch>
        </a:blipFill>
        <a:effectLst/>
      </p:bgPr>
    </p:bg>
    <p:spTree>
      <p:nvGrpSpPr>
        <p:cNvPr id="1" name="Shape 390"/>
        <p:cNvGrpSpPr/>
        <p:nvPr/>
      </p:nvGrpSpPr>
      <p:grpSpPr>
        <a:xfrm>
          <a:off x="0" y="0"/>
          <a:ext cx="0" cy="0"/>
          <a:chOff x="0" y="0"/>
          <a:chExt cx="0" cy="0"/>
        </a:xfrm>
      </p:grpSpPr>
      <p:pic>
        <p:nvPicPr>
          <p:cNvPr id="391" name="Google Shape;391;p89"/>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92" name="Google Shape;392;p89"/>
          <p:cNvSpPr txBox="1">
            <a:spLocks noGrp="1"/>
          </p:cNvSpPr>
          <p:nvPr>
            <p:ph type="title"/>
          </p:nvPr>
        </p:nvSpPr>
        <p:spPr>
          <a:xfrm>
            <a:off x="356616" y="1783080"/>
            <a:ext cx="8435400" cy="15771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Dark Divider2">
  <p:cSld name="Dark Divider2">
    <p:bg>
      <p:bgPr>
        <a:blipFill>
          <a:blip r:embed="rId2">
            <a:alphaModFix/>
          </a:blip>
          <a:stretch>
            <a:fillRect/>
          </a:stretch>
        </a:blipFill>
        <a:effectLst/>
      </p:bgPr>
    </p:bg>
    <p:spTree>
      <p:nvGrpSpPr>
        <p:cNvPr id="1" name="Shape 393"/>
        <p:cNvGrpSpPr/>
        <p:nvPr/>
      </p:nvGrpSpPr>
      <p:grpSpPr>
        <a:xfrm>
          <a:off x="0" y="0"/>
          <a:ext cx="0" cy="0"/>
          <a:chOff x="0" y="0"/>
          <a:chExt cx="0" cy="0"/>
        </a:xfrm>
      </p:grpSpPr>
      <p:pic>
        <p:nvPicPr>
          <p:cNvPr id="394" name="Google Shape;394;p9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95" name="Google Shape;395;p90"/>
          <p:cNvSpPr txBox="1">
            <a:spLocks noGrp="1"/>
          </p:cNvSpPr>
          <p:nvPr>
            <p:ph type="title"/>
          </p:nvPr>
        </p:nvSpPr>
        <p:spPr>
          <a:xfrm>
            <a:off x="356616" y="1783080"/>
            <a:ext cx="8435400" cy="15771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Dark Divider3">
  <p:cSld name="Dark Divider3">
    <p:bg>
      <p:bgPr>
        <a:blipFill>
          <a:blip r:embed="rId2">
            <a:alphaModFix/>
          </a:blip>
          <a:stretch>
            <a:fillRect/>
          </a:stretch>
        </a:blipFill>
        <a:effectLst/>
      </p:bgPr>
    </p:bg>
    <p:spTree>
      <p:nvGrpSpPr>
        <p:cNvPr id="1" name="Shape 396"/>
        <p:cNvGrpSpPr/>
        <p:nvPr/>
      </p:nvGrpSpPr>
      <p:grpSpPr>
        <a:xfrm>
          <a:off x="0" y="0"/>
          <a:ext cx="0" cy="0"/>
          <a:chOff x="0" y="0"/>
          <a:chExt cx="0" cy="0"/>
        </a:xfrm>
      </p:grpSpPr>
      <p:pic>
        <p:nvPicPr>
          <p:cNvPr id="397" name="Google Shape;397;p91"/>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98" name="Google Shape;398;p91"/>
          <p:cNvSpPr txBox="1">
            <a:spLocks noGrp="1"/>
          </p:cNvSpPr>
          <p:nvPr>
            <p:ph type="title"/>
          </p:nvPr>
        </p:nvSpPr>
        <p:spPr>
          <a:xfrm>
            <a:off x="356616" y="1783080"/>
            <a:ext cx="8435400" cy="15771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Dark Divider4">
  <p:cSld name="Dark Divider4">
    <p:bg>
      <p:bgPr>
        <a:blipFill>
          <a:blip r:embed="rId2">
            <a:alphaModFix/>
          </a:blip>
          <a:stretch>
            <a:fillRect/>
          </a:stretch>
        </a:blipFill>
        <a:effectLst/>
      </p:bgPr>
    </p:bg>
    <p:spTree>
      <p:nvGrpSpPr>
        <p:cNvPr id="1" name="Shape 399"/>
        <p:cNvGrpSpPr/>
        <p:nvPr/>
      </p:nvGrpSpPr>
      <p:grpSpPr>
        <a:xfrm>
          <a:off x="0" y="0"/>
          <a:ext cx="0" cy="0"/>
          <a:chOff x="0" y="0"/>
          <a:chExt cx="0" cy="0"/>
        </a:xfrm>
      </p:grpSpPr>
      <p:pic>
        <p:nvPicPr>
          <p:cNvPr id="400" name="Google Shape;400;p92"/>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01" name="Google Shape;401;p92"/>
          <p:cNvSpPr txBox="1">
            <a:spLocks noGrp="1"/>
          </p:cNvSpPr>
          <p:nvPr>
            <p:ph type="title"/>
          </p:nvPr>
        </p:nvSpPr>
        <p:spPr>
          <a:xfrm>
            <a:off x="356616" y="1783080"/>
            <a:ext cx="8435400" cy="15771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Dark Divider5">
  <p:cSld name="Dark Divider5">
    <p:bg>
      <p:bgPr>
        <a:blipFill>
          <a:blip r:embed="rId2">
            <a:alphaModFix/>
          </a:blip>
          <a:stretch>
            <a:fillRect/>
          </a:stretch>
        </a:blipFill>
        <a:effectLst/>
      </p:bgPr>
    </p:bg>
    <p:spTree>
      <p:nvGrpSpPr>
        <p:cNvPr id="1" name="Shape 402"/>
        <p:cNvGrpSpPr/>
        <p:nvPr/>
      </p:nvGrpSpPr>
      <p:grpSpPr>
        <a:xfrm>
          <a:off x="0" y="0"/>
          <a:ext cx="0" cy="0"/>
          <a:chOff x="0" y="0"/>
          <a:chExt cx="0" cy="0"/>
        </a:xfrm>
      </p:grpSpPr>
      <p:pic>
        <p:nvPicPr>
          <p:cNvPr id="403" name="Google Shape;403;p93"/>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04" name="Google Shape;404;p93"/>
          <p:cNvSpPr txBox="1">
            <a:spLocks noGrp="1"/>
          </p:cNvSpPr>
          <p:nvPr>
            <p:ph type="title"/>
          </p:nvPr>
        </p:nvSpPr>
        <p:spPr>
          <a:xfrm>
            <a:off x="356616" y="1783080"/>
            <a:ext cx="8435400" cy="15771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ccent Color 1">
  <p:cSld name="Section Title Accent Color 1">
    <p:spTree>
      <p:nvGrpSpPr>
        <p:cNvPr id="1" name="Shape 39"/>
        <p:cNvGrpSpPr/>
        <p:nvPr/>
      </p:nvGrpSpPr>
      <p:grpSpPr>
        <a:xfrm>
          <a:off x="0" y="0"/>
          <a:ext cx="0" cy="0"/>
          <a:chOff x="0" y="0"/>
          <a:chExt cx="0" cy="0"/>
        </a:xfrm>
      </p:grpSpPr>
      <p:sp>
        <p:nvSpPr>
          <p:cNvPr id="40" name="Google Shape;40;p82"/>
          <p:cNvSpPr txBox="1">
            <a:spLocks noGrp="1"/>
          </p:cNvSpPr>
          <p:nvPr>
            <p:ph type="title"/>
          </p:nvPr>
        </p:nvSpPr>
        <p:spPr>
          <a:xfrm>
            <a:off x="201931" y="1563130"/>
            <a:ext cx="8740142" cy="869095"/>
          </a:xfrm>
          <a:prstGeom prst="rect">
            <a:avLst/>
          </a:prstGeom>
          <a:noFill/>
          <a:ln>
            <a:noFill/>
          </a:ln>
        </p:spPr>
        <p:txBody>
          <a:bodyPr spcFirstLastPara="1" wrap="square" lIns="19050" tIns="91425" rIns="19050" bIns="91425" anchor="t" anchorCtr="0">
            <a:spAutoFit/>
          </a:bodyPr>
          <a:lstStyle>
            <a:lvl1pPr lvl="0" algn="l">
              <a:lnSpc>
                <a:spcPct val="80000"/>
              </a:lnSpc>
              <a:spcBef>
                <a:spcPts val="0"/>
              </a:spcBef>
              <a:spcAft>
                <a:spcPts val="0"/>
              </a:spcAft>
              <a:buSzPts val="4500"/>
              <a:buNone/>
              <a:defRPr sz="5292">
                <a:solidFill>
                  <a:schemeClr val="dk1"/>
                </a:solidFill>
              </a:defRPr>
            </a:lvl1pPr>
            <a:lvl2pPr lvl="1" algn="l">
              <a:lnSpc>
                <a:spcPct val="80000"/>
              </a:lnSpc>
              <a:spcBef>
                <a:spcPts val="0"/>
              </a:spcBef>
              <a:spcAft>
                <a:spcPts val="0"/>
              </a:spcAft>
              <a:buSzPts val="4500"/>
              <a:buNone/>
              <a:defRPr/>
            </a:lvl2pPr>
            <a:lvl3pPr lvl="2" algn="l">
              <a:lnSpc>
                <a:spcPct val="80000"/>
              </a:lnSpc>
              <a:spcBef>
                <a:spcPts val="0"/>
              </a:spcBef>
              <a:spcAft>
                <a:spcPts val="0"/>
              </a:spcAft>
              <a:buSzPts val="4500"/>
              <a:buNone/>
              <a:defRPr/>
            </a:lvl3pPr>
            <a:lvl4pPr lvl="3" algn="l">
              <a:lnSpc>
                <a:spcPct val="80000"/>
              </a:lnSpc>
              <a:spcBef>
                <a:spcPts val="0"/>
              </a:spcBef>
              <a:spcAft>
                <a:spcPts val="0"/>
              </a:spcAft>
              <a:buSzPts val="4500"/>
              <a:buNone/>
              <a:defRPr/>
            </a:lvl4pPr>
            <a:lvl5pPr lvl="4" algn="l">
              <a:lnSpc>
                <a:spcPct val="80000"/>
              </a:lnSpc>
              <a:spcBef>
                <a:spcPts val="0"/>
              </a:spcBef>
              <a:spcAft>
                <a:spcPts val="0"/>
              </a:spcAft>
              <a:buSzPts val="4500"/>
              <a:buNone/>
              <a:defRPr/>
            </a:lvl5pPr>
            <a:lvl6pPr lvl="5" algn="l">
              <a:lnSpc>
                <a:spcPct val="80000"/>
              </a:lnSpc>
              <a:spcBef>
                <a:spcPts val="0"/>
              </a:spcBef>
              <a:spcAft>
                <a:spcPts val="0"/>
              </a:spcAft>
              <a:buSzPts val="4500"/>
              <a:buNone/>
              <a:defRPr/>
            </a:lvl6pPr>
            <a:lvl7pPr lvl="6" algn="l">
              <a:lnSpc>
                <a:spcPct val="80000"/>
              </a:lnSpc>
              <a:spcBef>
                <a:spcPts val="0"/>
              </a:spcBef>
              <a:spcAft>
                <a:spcPts val="0"/>
              </a:spcAft>
              <a:buSzPts val="4500"/>
              <a:buNone/>
              <a:defRPr/>
            </a:lvl7pPr>
            <a:lvl8pPr lvl="7" algn="l">
              <a:lnSpc>
                <a:spcPct val="80000"/>
              </a:lnSpc>
              <a:spcBef>
                <a:spcPts val="0"/>
              </a:spcBef>
              <a:spcAft>
                <a:spcPts val="0"/>
              </a:spcAft>
              <a:buSzPts val="4500"/>
              <a:buNone/>
              <a:defRPr/>
            </a:lvl8pPr>
            <a:lvl9pPr lvl="8" algn="l">
              <a:lnSpc>
                <a:spcPct val="80000"/>
              </a:lnSpc>
              <a:spcBef>
                <a:spcPts val="0"/>
              </a:spcBef>
              <a:spcAft>
                <a:spcPts val="0"/>
              </a:spcAft>
              <a:buSzPts val="4500"/>
              <a:buNone/>
              <a:defRPr/>
            </a:lvl9pPr>
          </a:lstStyle>
          <a:p>
            <a:endParaRPr/>
          </a:p>
        </p:txBody>
      </p:sp>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Dark Divider6">
  <p:cSld name="Dark Divider6">
    <p:bg>
      <p:bgPr>
        <a:blipFill>
          <a:blip r:embed="rId2">
            <a:alphaModFix/>
          </a:blip>
          <a:stretch>
            <a:fillRect/>
          </a:stretch>
        </a:blipFill>
        <a:effectLst/>
      </p:bgPr>
    </p:bg>
    <p:spTree>
      <p:nvGrpSpPr>
        <p:cNvPr id="1" name="Shape 405"/>
        <p:cNvGrpSpPr/>
        <p:nvPr/>
      </p:nvGrpSpPr>
      <p:grpSpPr>
        <a:xfrm>
          <a:off x="0" y="0"/>
          <a:ext cx="0" cy="0"/>
          <a:chOff x="0" y="0"/>
          <a:chExt cx="0" cy="0"/>
        </a:xfrm>
      </p:grpSpPr>
      <p:pic>
        <p:nvPicPr>
          <p:cNvPr id="406" name="Google Shape;406;p94"/>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07" name="Google Shape;407;p94"/>
          <p:cNvSpPr txBox="1">
            <a:spLocks noGrp="1"/>
          </p:cNvSpPr>
          <p:nvPr>
            <p:ph type="title"/>
          </p:nvPr>
        </p:nvSpPr>
        <p:spPr>
          <a:xfrm>
            <a:off x="356616" y="1783080"/>
            <a:ext cx="8435400" cy="15771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Dark Divider7">
  <p:cSld name="Dark Divider7">
    <p:bg>
      <p:bgPr>
        <a:blipFill>
          <a:blip r:embed="rId2">
            <a:alphaModFix/>
          </a:blip>
          <a:stretch>
            <a:fillRect/>
          </a:stretch>
        </a:blipFill>
        <a:effectLst/>
      </p:bgPr>
    </p:bg>
    <p:spTree>
      <p:nvGrpSpPr>
        <p:cNvPr id="1" name="Shape 408"/>
        <p:cNvGrpSpPr/>
        <p:nvPr/>
      </p:nvGrpSpPr>
      <p:grpSpPr>
        <a:xfrm>
          <a:off x="0" y="0"/>
          <a:ext cx="0" cy="0"/>
          <a:chOff x="0" y="0"/>
          <a:chExt cx="0" cy="0"/>
        </a:xfrm>
      </p:grpSpPr>
      <p:pic>
        <p:nvPicPr>
          <p:cNvPr id="409" name="Google Shape;409;p95"/>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10" name="Google Shape;410;p95"/>
          <p:cNvSpPr txBox="1">
            <a:spLocks noGrp="1"/>
          </p:cNvSpPr>
          <p:nvPr>
            <p:ph type="title"/>
          </p:nvPr>
        </p:nvSpPr>
        <p:spPr>
          <a:xfrm>
            <a:off x="356616" y="1783080"/>
            <a:ext cx="8435400" cy="15771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Light Divider1">
  <p:cSld name="Light Divider1">
    <p:bg>
      <p:bgPr>
        <a:blipFill>
          <a:blip r:embed="rId2">
            <a:alphaModFix/>
          </a:blip>
          <a:stretch>
            <a:fillRect/>
          </a:stretch>
        </a:blipFill>
        <a:effectLst/>
      </p:bgPr>
    </p:bg>
    <p:spTree>
      <p:nvGrpSpPr>
        <p:cNvPr id="1" name="Shape 411"/>
        <p:cNvGrpSpPr/>
        <p:nvPr/>
      </p:nvGrpSpPr>
      <p:grpSpPr>
        <a:xfrm>
          <a:off x="0" y="0"/>
          <a:ext cx="0" cy="0"/>
          <a:chOff x="0" y="0"/>
          <a:chExt cx="0" cy="0"/>
        </a:xfrm>
      </p:grpSpPr>
      <p:pic>
        <p:nvPicPr>
          <p:cNvPr id="412" name="Google Shape;412;p96"/>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13" name="Google Shape;413;p96"/>
          <p:cNvSpPr txBox="1">
            <a:spLocks noGrp="1"/>
          </p:cNvSpPr>
          <p:nvPr>
            <p:ph type="title"/>
          </p:nvPr>
        </p:nvSpPr>
        <p:spPr>
          <a:xfrm>
            <a:off x="356616" y="1783080"/>
            <a:ext cx="8435400" cy="15771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Light Divider3">
  <p:cSld name="Light Divider3">
    <p:bg>
      <p:bgPr>
        <a:blipFill>
          <a:blip r:embed="rId2">
            <a:alphaModFix/>
          </a:blip>
          <a:stretch>
            <a:fillRect/>
          </a:stretch>
        </a:blipFill>
        <a:effectLst/>
      </p:bgPr>
    </p:bg>
    <p:spTree>
      <p:nvGrpSpPr>
        <p:cNvPr id="1" name="Shape 414"/>
        <p:cNvGrpSpPr/>
        <p:nvPr/>
      </p:nvGrpSpPr>
      <p:grpSpPr>
        <a:xfrm>
          <a:off x="0" y="0"/>
          <a:ext cx="0" cy="0"/>
          <a:chOff x="0" y="0"/>
          <a:chExt cx="0" cy="0"/>
        </a:xfrm>
      </p:grpSpPr>
      <p:pic>
        <p:nvPicPr>
          <p:cNvPr id="415" name="Google Shape;415;p97"/>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16" name="Google Shape;416;p97"/>
          <p:cNvSpPr txBox="1">
            <a:spLocks noGrp="1"/>
          </p:cNvSpPr>
          <p:nvPr>
            <p:ph type="title"/>
          </p:nvPr>
        </p:nvSpPr>
        <p:spPr>
          <a:xfrm>
            <a:off x="356616" y="1783080"/>
            <a:ext cx="8435400" cy="15771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17"/>
        <p:cNvGrpSpPr/>
        <p:nvPr/>
      </p:nvGrpSpPr>
      <p:grpSpPr>
        <a:xfrm>
          <a:off x="0" y="0"/>
          <a:ext cx="0" cy="0"/>
          <a:chOff x="0" y="0"/>
          <a:chExt cx="0" cy="0"/>
        </a:xfrm>
      </p:grpSpPr>
      <p:sp>
        <p:nvSpPr>
          <p:cNvPr id="418" name="Google Shape;418;p98"/>
          <p:cNvSpPr txBox="1">
            <a:spLocks noGrp="1"/>
          </p:cNvSpPr>
          <p:nvPr>
            <p:ph type="title"/>
          </p:nvPr>
        </p:nvSpPr>
        <p:spPr>
          <a:xfrm>
            <a:off x="356616" y="171450"/>
            <a:ext cx="8435400" cy="685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700"/>
              <a:buFont typeface="Arial"/>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19" name="Google Shape;419;p98"/>
          <p:cNvSpPr txBox="1">
            <a:spLocks noGrp="1"/>
          </p:cNvSpPr>
          <p:nvPr>
            <p:ph type="body" idx="1"/>
          </p:nvPr>
        </p:nvSpPr>
        <p:spPr>
          <a:xfrm>
            <a:off x="356616" y="1028700"/>
            <a:ext cx="8435400" cy="3634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900"/>
              </a:spcBef>
              <a:spcAft>
                <a:spcPts val="0"/>
              </a:spcAft>
              <a:buClr>
                <a:schemeClr val="dk1"/>
              </a:buClr>
              <a:buSzPts val="2300"/>
              <a:buNone/>
              <a:defRPr/>
            </a:lvl1pPr>
            <a:lvl2pPr marL="914400" lvl="1" indent="-374650" algn="l">
              <a:lnSpc>
                <a:spcPct val="100000"/>
              </a:lnSpc>
              <a:spcBef>
                <a:spcPts val="900"/>
              </a:spcBef>
              <a:spcAft>
                <a:spcPts val="0"/>
              </a:spcAft>
              <a:buClr>
                <a:schemeClr val="dk1"/>
              </a:buClr>
              <a:buSzPts val="2300"/>
              <a:buChar char="–"/>
              <a:defRPr/>
            </a:lvl2pPr>
            <a:lvl3pPr marL="1371600" lvl="2" indent="-342900" algn="l">
              <a:lnSpc>
                <a:spcPct val="100000"/>
              </a:lnSpc>
              <a:spcBef>
                <a:spcPts val="900"/>
              </a:spcBef>
              <a:spcAft>
                <a:spcPts val="0"/>
              </a:spcAft>
              <a:buClr>
                <a:schemeClr val="dk1"/>
              </a:buClr>
              <a:buSzPts val="1800"/>
              <a:buChar char="–"/>
              <a:defRPr/>
            </a:lvl3pPr>
            <a:lvl4pPr marL="1828800" lvl="3" indent="-317500" algn="l">
              <a:lnSpc>
                <a:spcPct val="100000"/>
              </a:lnSpc>
              <a:spcBef>
                <a:spcPts val="400"/>
              </a:spcBef>
              <a:spcAft>
                <a:spcPts val="0"/>
              </a:spcAft>
              <a:buClr>
                <a:schemeClr val="dk1"/>
              </a:buClr>
              <a:buSzPts val="1400"/>
              <a:buChar char="–"/>
              <a:defRPr/>
            </a:lvl4pPr>
            <a:lvl5pPr marL="2286000" lvl="4" indent="-317500" algn="l">
              <a:lnSpc>
                <a:spcPct val="100000"/>
              </a:lnSpc>
              <a:spcBef>
                <a:spcPts val="400"/>
              </a:spcBef>
              <a:spcAft>
                <a:spcPts val="0"/>
              </a:spcAft>
              <a:buClr>
                <a:schemeClr val="dk1"/>
              </a:buClr>
              <a:buSzPts val="1400"/>
              <a:buChar char="–"/>
              <a:defRPr/>
            </a:lvl5pPr>
            <a:lvl6pPr marL="2743200" lvl="5" indent="-323850" algn="l">
              <a:lnSpc>
                <a:spcPct val="100000"/>
              </a:lnSpc>
              <a:spcBef>
                <a:spcPts val="500"/>
              </a:spcBef>
              <a:spcAft>
                <a:spcPts val="0"/>
              </a:spcAft>
              <a:buClr>
                <a:schemeClr val="dk1"/>
              </a:buClr>
              <a:buSzPts val="1500"/>
              <a:buFont typeface="Arial"/>
              <a:buChar char="–"/>
              <a:defRPr sz="1500"/>
            </a:lvl6pPr>
            <a:lvl7pPr marL="3200400" lvl="6" indent="-317500" algn="l">
              <a:lnSpc>
                <a:spcPct val="90000"/>
              </a:lnSpc>
              <a:spcBef>
                <a:spcPts val="5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0" name="Google Shape;420;p98"/>
          <p:cNvSpPr txBox="1">
            <a:spLocks noGrp="1"/>
          </p:cNvSpPr>
          <p:nvPr>
            <p:ph type="ftr" idx="11"/>
          </p:nvPr>
        </p:nvSpPr>
        <p:spPr>
          <a:xfrm>
            <a:off x="1508760" y="4869180"/>
            <a:ext cx="6172200" cy="137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1" name="Google Shape;421;p98"/>
          <p:cNvSpPr txBox="1">
            <a:spLocks noGrp="1"/>
          </p:cNvSpPr>
          <p:nvPr>
            <p:ph type="sldNum" idx="12"/>
          </p:nvPr>
        </p:nvSpPr>
        <p:spPr>
          <a:xfrm>
            <a:off x="8586216" y="4869180"/>
            <a:ext cx="205800" cy="137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422" name="Google Shape;422;p98"/>
          <p:cNvPicPr preferRelativeResize="0"/>
          <p:nvPr/>
        </p:nvPicPr>
        <p:blipFill rotWithShape="1">
          <a:blip r:embed="rId2">
            <a:alphaModFix/>
          </a:blip>
          <a:srcRect/>
          <a:stretch/>
        </p:blipFill>
        <p:spPr>
          <a:xfrm>
            <a:off x="356616" y="4787119"/>
            <a:ext cx="960124" cy="2457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lank Slide - no logo">
  <p:cSld name="SECTION_HEADER_2_3">
    <p:bg>
      <p:bgPr>
        <a:solidFill>
          <a:srgbClr val="FFFFFF"/>
        </a:solidFill>
        <a:effectLst/>
      </p:bgPr>
    </p:bg>
    <p:spTree>
      <p:nvGrpSpPr>
        <p:cNvPr id="1" name="Shape 423"/>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Image Slide 1 1">
  <p:cSld name="TITLE_1_1">
    <p:spTree>
      <p:nvGrpSpPr>
        <p:cNvPr id="1" name="Shape 424"/>
        <p:cNvGrpSpPr/>
        <p:nvPr/>
      </p:nvGrpSpPr>
      <p:grpSpPr>
        <a:xfrm>
          <a:off x="0" y="0"/>
          <a:ext cx="0" cy="0"/>
          <a:chOff x="0" y="0"/>
          <a:chExt cx="0" cy="0"/>
        </a:xfrm>
      </p:grpSpPr>
      <p:sp>
        <p:nvSpPr>
          <p:cNvPr id="425" name="Google Shape;425;p100"/>
          <p:cNvSpPr/>
          <p:nvPr/>
        </p:nvSpPr>
        <p:spPr>
          <a:xfrm>
            <a:off x="-20044" y="-10017"/>
            <a:ext cx="2799000" cy="5163600"/>
          </a:xfrm>
          <a:prstGeom prst="rect">
            <a:avLst/>
          </a:prstGeom>
          <a:gradFill>
            <a:gsLst>
              <a:gs pos="0">
                <a:srgbClr val="34005E"/>
              </a:gs>
              <a:gs pos="100000">
                <a:srgbClr val="632CA3"/>
              </a:gs>
            </a:gsLst>
            <a:lin ang="2698631" scaled="0"/>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00"/>
          <p:cNvSpPr txBox="1">
            <a:spLocks noGrp="1"/>
          </p:cNvSpPr>
          <p:nvPr>
            <p:ph type="sldNum" idx="12"/>
          </p:nvPr>
        </p:nvSpPr>
        <p:spPr>
          <a:xfrm>
            <a:off x="8472458" y="4663217"/>
            <a:ext cx="548700" cy="3936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27" name="Google Shape;427;p100"/>
          <p:cNvSpPr txBox="1">
            <a:spLocks noGrp="1"/>
          </p:cNvSpPr>
          <p:nvPr>
            <p:ph type="body" idx="1"/>
          </p:nvPr>
        </p:nvSpPr>
        <p:spPr>
          <a:xfrm>
            <a:off x="281438" y="1421850"/>
            <a:ext cx="2497500" cy="2293800"/>
          </a:xfrm>
          <a:prstGeom prst="rect">
            <a:avLst/>
          </a:prstGeom>
          <a:noFill/>
          <a:ln>
            <a:noFill/>
          </a:ln>
        </p:spPr>
        <p:txBody>
          <a:bodyPr spcFirstLastPara="1" wrap="square" lIns="0" tIns="0" rIns="0" bIns="0" anchor="t" anchorCtr="0">
            <a:noAutofit/>
          </a:bodyPr>
          <a:lstStyle>
            <a:lvl1pPr marL="457200" lvl="0" indent="-298450" algn="l">
              <a:lnSpc>
                <a:spcPct val="90000"/>
              </a:lnSpc>
              <a:spcBef>
                <a:spcPts val="800"/>
              </a:spcBef>
              <a:spcAft>
                <a:spcPts val="0"/>
              </a:spcAft>
              <a:buClr>
                <a:srgbClr val="FFFFFF"/>
              </a:buClr>
              <a:buSzPts val="1100"/>
              <a:buFont typeface="Roboto"/>
              <a:buChar char="–"/>
              <a:defRPr sz="1100">
                <a:solidFill>
                  <a:srgbClr val="FFFFFF"/>
                </a:solidFill>
                <a:latin typeface="Roboto"/>
                <a:ea typeface="Roboto"/>
                <a:cs typeface="Roboto"/>
                <a:sym typeface="Roboto"/>
              </a:defRPr>
            </a:lvl1pPr>
            <a:lvl2pPr marL="914400" lvl="1" indent="-298450" algn="l">
              <a:lnSpc>
                <a:spcPct val="90000"/>
              </a:lnSpc>
              <a:spcBef>
                <a:spcPts val="400"/>
              </a:spcBef>
              <a:spcAft>
                <a:spcPts val="0"/>
              </a:spcAft>
              <a:buClr>
                <a:srgbClr val="FFFFFF"/>
              </a:buClr>
              <a:buSzPts val="1100"/>
              <a:buFont typeface="Roboto"/>
              <a:buChar char="–"/>
              <a:defRPr sz="1100">
                <a:solidFill>
                  <a:srgbClr val="FFFFFF"/>
                </a:solidFill>
                <a:latin typeface="Roboto"/>
                <a:ea typeface="Roboto"/>
                <a:cs typeface="Roboto"/>
                <a:sym typeface="Roboto"/>
              </a:defRPr>
            </a:lvl2pPr>
            <a:lvl3pPr marL="1371600" lvl="2" indent="-298450" algn="l">
              <a:lnSpc>
                <a:spcPct val="90000"/>
              </a:lnSpc>
              <a:spcBef>
                <a:spcPts val="400"/>
              </a:spcBef>
              <a:spcAft>
                <a:spcPts val="0"/>
              </a:spcAft>
              <a:buClr>
                <a:srgbClr val="FFFFFF"/>
              </a:buClr>
              <a:buSzPts val="1100"/>
              <a:buFont typeface="Roboto"/>
              <a:buChar char="–"/>
              <a:defRPr sz="1100">
                <a:solidFill>
                  <a:srgbClr val="FFFFFF"/>
                </a:solidFill>
                <a:latin typeface="Roboto"/>
                <a:ea typeface="Roboto"/>
                <a:cs typeface="Roboto"/>
                <a:sym typeface="Roboto"/>
              </a:defRPr>
            </a:lvl3pPr>
            <a:lvl4pPr marL="1828800" lvl="3" indent="-298450" algn="l">
              <a:lnSpc>
                <a:spcPct val="90000"/>
              </a:lnSpc>
              <a:spcBef>
                <a:spcPts val="400"/>
              </a:spcBef>
              <a:spcAft>
                <a:spcPts val="0"/>
              </a:spcAft>
              <a:buClr>
                <a:srgbClr val="FFFFFF"/>
              </a:buClr>
              <a:buSzPts val="1100"/>
              <a:buFont typeface="Roboto"/>
              <a:buChar char="–"/>
              <a:defRPr sz="1100">
                <a:solidFill>
                  <a:srgbClr val="FFFFFF"/>
                </a:solidFill>
                <a:latin typeface="Roboto"/>
                <a:ea typeface="Roboto"/>
                <a:cs typeface="Roboto"/>
                <a:sym typeface="Roboto"/>
              </a:defRPr>
            </a:lvl4pPr>
            <a:lvl5pPr marL="2286000" lvl="4" indent="-298450" algn="l">
              <a:lnSpc>
                <a:spcPct val="90000"/>
              </a:lnSpc>
              <a:spcBef>
                <a:spcPts val="400"/>
              </a:spcBef>
              <a:spcAft>
                <a:spcPts val="0"/>
              </a:spcAft>
              <a:buClr>
                <a:srgbClr val="FFFFFF"/>
              </a:buClr>
              <a:buSzPts val="1100"/>
              <a:buFont typeface="Roboto"/>
              <a:buChar char="–"/>
              <a:defRPr sz="1100">
                <a:solidFill>
                  <a:srgbClr val="FFFFFF"/>
                </a:solidFill>
                <a:latin typeface="Roboto"/>
                <a:ea typeface="Roboto"/>
                <a:cs typeface="Roboto"/>
                <a:sym typeface="Roboto"/>
              </a:defRPr>
            </a:lvl5pPr>
            <a:lvl6pPr marL="2743200" lvl="5" indent="-298450" algn="l">
              <a:lnSpc>
                <a:spcPct val="90000"/>
              </a:lnSpc>
              <a:spcBef>
                <a:spcPts val="400"/>
              </a:spcBef>
              <a:spcAft>
                <a:spcPts val="0"/>
              </a:spcAft>
              <a:buClr>
                <a:srgbClr val="FFFFFF"/>
              </a:buClr>
              <a:buSzPts val="1100"/>
              <a:buFont typeface="Roboto"/>
              <a:buChar char="–"/>
              <a:defRPr sz="1100">
                <a:solidFill>
                  <a:srgbClr val="FFFFFF"/>
                </a:solidFill>
                <a:latin typeface="Roboto"/>
                <a:ea typeface="Roboto"/>
                <a:cs typeface="Roboto"/>
                <a:sym typeface="Roboto"/>
              </a:defRPr>
            </a:lvl6pPr>
            <a:lvl7pPr marL="3200400" lvl="6" indent="-298450" algn="l">
              <a:lnSpc>
                <a:spcPct val="90000"/>
              </a:lnSpc>
              <a:spcBef>
                <a:spcPts val="400"/>
              </a:spcBef>
              <a:spcAft>
                <a:spcPts val="0"/>
              </a:spcAft>
              <a:buClr>
                <a:srgbClr val="FFFFFF"/>
              </a:buClr>
              <a:buSzPts val="1100"/>
              <a:buFont typeface="Roboto"/>
              <a:buChar char="–"/>
              <a:defRPr sz="1100">
                <a:solidFill>
                  <a:srgbClr val="FFFFFF"/>
                </a:solidFill>
                <a:latin typeface="Roboto"/>
                <a:ea typeface="Roboto"/>
                <a:cs typeface="Roboto"/>
                <a:sym typeface="Roboto"/>
              </a:defRPr>
            </a:lvl7pPr>
            <a:lvl8pPr marL="3657600" lvl="7" indent="-298450" algn="l">
              <a:lnSpc>
                <a:spcPct val="90000"/>
              </a:lnSpc>
              <a:spcBef>
                <a:spcPts val="400"/>
              </a:spcBef>
              <a:spcAft>
                <a:spcPts val="0"/>
              </a:spcAft>
              <a:buClr>
                <a:srgbClr val="FFFFFF"/>
              </a:buClr>
              <a:buSzPts val="1100"/>
              <a:buFont typeface="Roboto"/>
              <a:buChar char="–"/>
              <a:defRPr sz="1100">
                <a:solidFill>
                  <a:srgbClr val="FFFFFF"/>
                </a:solidFill>
                <a:latin typeface="Roboto"/>
                <a:ea typeface="Roboto"/>
                <a:cs typeface="Roboto"/>
                <a:sym typeface="Roboto"/>
              </a:defRPr>
            </a:lvl8pPr>
            <a:lvl9pPr marL="4114800" lvl="8" indent="-298450" algn="l">
              <a:lnSpc>
                <a:spcPct val="90000"/>
              </a:lnSpc>
              <a:spcBef>
                <a:spcPts val="400"/>
              </a:spcBef>
              <a:spcAft>
                <a:spcPts val="0"/>
              </a:spcAft>
              <a:buClr>
                <a:srgbClr val="FFFFFF"/>
              </a:buClr>
              <a:buSzPts val="1100"/>
              <a:buFont typeface="Roboto"/>
              <a:buChar char="–"/>
              <a:defRPr sz="1100">
                <a:solidFill>
                  <a:srgbClr val="FFFFFF"/>
                </a:solidFill>
                <a:latin typeface="Roboto"/>
                <a:ea typeface="Roboto"/>
                <a:cs typeface="Roboto"/>
                <a:sym typeface="Roboto"/>
              </a:defRPr>
            </a:lvl9pPr>
          </a:lstStyle>
          <a:p>
            <a:endParaRPr/>
          </a:p>
        </p:txBody>
      </p:sp>
      <p:sp>
        <p:nvSpPr>
          <p:cNvPr id="428" name="Google Shape;428;p100"/>
          <p:cNvSpPr txBox="1">
            <a:spLocks noGrp="1"/>
          </p:cNvSpPr>
          <p:nvPr>
            <p:ph type="ctrTitle"/>
          </p:nvPr>
        </p:nvSpPr>
        <p:spPr>
          <a:xfrm>
            <a:off x="281438" y="674175"/>
            <a:ext cx="2153700" cy="874500"/>
          </a:xfrm>
          <a:prstGeom prst="rect">
            <a:avLst/>
          </a:prstGeom>
          <a:noFill/>
          <a:ln>
            <a:noFill/>
          </a:ln>
        </p:spPr>
        <p:txBody>
          <a:bodyPr spcFirstLastPara="1" wrap="square" lIns="0" tIns="0" rIns="0" bIns="0" anchor="t" anchorCtr="0">
            <a:noAutofit/>
          </a:bodyPr>
          <a:lstStyle>
            <a:lvl1pPr marR="0" lvl="0" algn="l">
              <a:lnSpc>
                <a:spcPct val="115000"/>
              </a:lnSpc>
              <a:spcBef>
                <a:spcPts val="0"/>
              </a:spcBef>
              <a:spcAft>
                <a:spcPts val="0"/>
              </a:spcAft>
              <a:buClr>
                <a:srgbClr val="FFFFFF"/>
              </a:buClr>
              <a:buSzPts val="1100"/>
              <a:buFont typeface="Roboto Medium"/>
              <a:buNone/>
              <a:defRPr sz="1100" i="0" u="none" strike="noStrike" cap="none">
                <a:solidFill>
                  <a:srgbClr val="FFFFFF"/>
                </a:solidFill>
                <a:latin typeface="Roboto Medium"/>
                <a:ea typeface="Roboto Medium"/>
                <a:cs typeface="Roboto Medium"/>
                <a:sym typeface="Roboto Medium"/>
              </a:defRPr>
            </a:lvl1pPr>
            <a:lvl2pPr lvl="1" algn="l">
              <a:lnSpc>
                <a:spcPct val="115000"/>
              </a:lnSpc>
              <a:spcBef>
                <a:spcPts val="0"/>
              </a:spcBef>
              <a:spcAft>
                <a:spcPts val="0"/>
              </a:spcAft>
              <a:buSzPts val="1100"/>
              <a:buNone/>
              <a:defRPr sz="1400"/>
            </a:lvl2pPr>
            <a:lvl3pPr lvl="2" algn="l">
              <a:lnSpc>
                <a:spcPct val="115000"/>
              </a:lnSpc>
              <a:spcBef>
                <a:spcPts val="0"/>
              </a:spcBef>
              <a:spcAft>
                <a:spcPts val="0"/>
              </a:spcAft>
              <a:buSzPts val="1100"/>
              <a:buNone/>
              <a:defRPr sz="1400"/>
            </a:lvl3pPr>
            <a:lvl4pPr lvl="3" algn="l">
              <a:lnSpc>
                <a:spcPct val="115000"/>
              </a:lnSpc>
              <a:spcBef>
                <a:spcPts val="0"/>
              </a:spcBef>
              <a:spcAft>
                <a:spcPts val="0"/>
              </a:spcAft>
              <a:buSzPts val="1100"/>
              <a:buNone/>
              <a:defRPr sz="1400"/>
            </a:lvl4pPr>
            <a:lvl5pPr lvl="4" algn="l">
              <a:lnSpc>
                <a:spcPct val="115000"/>
              </a:lnSpc>
              <a:spcBef>
                <a:spcPts val="0"/>
              </a:spcBef>
              <a:spcAft>
                <a:spcPts val="0"/>
              </a:spcAft>
              <a:buSzPts val="1100"/>
              <a:buNone/>
              <a:defRPr sz="1400"/>
            </a:lvl5pPr>
            <a:lvl6pPr lvl="5" algn="l">
              <a:lnSpc>
                <a:spcPct val="115000"/>
              </a:lnSpc>
              <a:spcBef>
                <a:spcPts val="0"/>
              </a:spcBef>
              <a:spcAft>
                <a:spcPts val="0"/>
              </a:spcAft>
              <a:buSzPts val="1100"/>
              <a:buNone/>
              <a:defRPr sz="1400"/>
            </a:lvl6pPr>
            <a:lvl7pPr lvl="6" algn="l">
              <a:lnSpc>
                <a:spcPct val="115000"/>
              </a:lnSpc>
              <a:spcBef>
                <a:spcPts val="0"/>
              </a:spcBef>
              <a:spcAft>
                <a:spcPts val="0"/>
              </a:spcAft>
              <a:buSzPts val="1100"/>
              <a:buNone/>
              <a:defRPr sz="1400"/>
            </a:lvl7pPr>
            <a:lvl8pPr lvl="7" algn="l">
              <a:lnSpc>
                <a:spcPct val="115000"/>
              </a:lnSpc>
              <a:spcBef>
                <a:spcPts val="0"/>
              </a:spcBef>
              <a:spcAft>
                <a:spcPts val="0"/>
              </a:spcAft>
              <a:buSzPts val="1100"/>
              <a:buNone/>
              <a:defRPr sz="1400"/>
            </a:lvl8pPr>
            <a:lvl9pPr lvl="8" algn="l">
              <a:lnSpc>
                <a:spcPct val="115000"/>
              </a:lnSpc>
              <a:spcBef>
                <a:spcPts val="0"/>
              </a:spcBef>
              <a:spcAft>
                <a:spcPts val="0"/>
              </a:spcAft>
              <a:buSzPts val="1100"/>
              <a:buNone/>
              <a:defRPr sz="1400"/>
            </a:lvl9pPr>
          </a:lstStyle>
          <a:p>
            <a:endParaRPr/>
          </a:p>
        </p:txBody>
      </p:sp>
      <p:pic>
        <p:nvPicPr>
          <p:cNvPr id="429" name="Google Shape;429;p100"/>
          <p:cNvPicPr preferRelativeResize="0"/>
          <p:nvPr/>
        </p:nvPicPr>
        <p:blipFill rotWithShape="1">
          <a:blip r:embed="rId2">
            <a:alphaModFix/>
          </a:blip>
          <a:srcRect/>
          <a:stretch/>
        </p:blipFill>
        <p:spPr>
          <a:xfrm>
            <a:off x="161992" y="4744455"/>
            <a:ext cx="994481" cy="2448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Slide - white 2">
  <p:cSld name="SECTION_HEADER_2_2">
    <p:bg>
      <p:bgPr>
        <a:gradFill>
          <a:gsLst>
            <a:gs pos="0">
              <a:srgbClr val="34005E"/>
            </a:gs>
            <a:gs pos="100000">
              <a:srgbClr val="632CA3"/>
            </a:gs>
          </a:gsLst>
          <a:lin ang="2698631" scaled="0"/>
        </a:gradFill>
        <a:effectLst/>
      </p:bgPr>
    </p:bg>
    <p:spTree>
      <p:nvGrpSpPr>
        <p:cNvPr id="1" name="Shape 430"/>
        <p:cNvGrpSpPr/>
        <p:nvPr/>
      </p:nvGrpSpPr>
      <p:grpSpPr>
        <a:xfrm>
          <a:off x="0" y="0"/>
          <a:ext cx="0" cy="0"/>
          <a:chOff x="0" y="0"/>
          <a:chExt cx="0" cy="0"/>
        </a:xfrm>
      </p:grpSpPr>
      <p:sp>
        <p:nvSpPr>
          <p:cNvPr id="431" name="Google Shape;431;p101"/>
          <p:cNvSpPr txBox="1">
            <a:spLocks noGrp="1"/>
          </p:cNvSpPr>
          <p:nvPr>
            <p:ph type="body" idx="1"/>
          </p:nvPr>
        </p:nvSpPr>
        <p:spPr>
          <a:xfrm>
            <a:off x="550097" y="1421850"/>
            <a:ext cx="3610500" cy="2293800"/>
          </a:xfrm>
          <a:prstGeom prst="rect">
            <a:avLst/>
          </a:prstGeom>
          <a:noFill/>
          <a:ln>
            <a:noFill/>
          </a:ln>
        </p:spPr>
        <p:txBody>
          <a:bodyPr spcFirstLastPara="1" wrap="square" lIns="0" tIns="0" rIns="0" bIns="0" anchor="t" anchorCtr="0">
            <a:noAutofit/>
          </a:bodyPr>
          <a:lstStyle>
            <a:lvl1pPr marL="457200" lvl="0" indent="-317500" algn="l">
              <a:lnSpc>
                <a:spcPct val="90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marL="914400" lvl="1"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2pPr>
            <a:lvl3pPr marL="1371600" lvl="2"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3pPr>
            <a:lvl4pPr marL="1828800" lvl="3"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4pPr>
            <a:lvl5pPr marL="2286000" lvl="4"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5pPr>
            <a:lvl6pPr marL="2743200" lvl="5"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6pPr>
            <a:lvl7pPr marL="3200400" lvl="6"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7pPr>
            <a:lvl8pPr marL="3657600" lvl="7"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8pPr>
            <a:lvl9pPr marL="4114800" lvl="8" indent="-317500" algn="l">
              <a:lnSpc>
                <a:spcPct val="90000"/>
              </a:lnSpc>
              <a:spcBef>
                <a:spcPts val="1000"/>
              </a:spcBef>
              <a:spcAft>
                <a:spcPts val="1000"/>
              </a:spcAft>
              <a:buClr>
                <a:srgbClr val="FFFFFF"/>
              </a:buClr>
              <a:buSzPts val="1400"/>
              <a:buFont typeface="Roboto"/>
              <a:buChar char="–"/>
              <a:defRPr sz="1400">
                <a:solidFill>
                  <a:srgbClr val="FFFFFF"/>
                </a:solidFill>
                <a:latin typeface="Roboto"/>
                <a:ea typeface="Roboto"/>
                <a:cs typeface="Roboto"/>
                <a:sym typeface="Roboto"/>
              </a:defRPr>
            </a:lvl9pPr>
          </a:lstStyle>
          <a:p>
            <a:endParaRPr/>
          </a:p>
        </p:txBody>
      </p:sp>
      <p:sp>
        <p:nvSpPr>
          <p:cNvPr id="432" name="Google Shape;432;p101"/>
          <p:cNvSpPr txBox="1">
            <a:spLocks noGrp="1"/>
          </p:cNvSpPr>
          <p:nvPr>
            <p:ph type="body" idx="2"/>
          </p:nvPr>
        </p:nvSpPr>
        <p:spPr>
          <a:xfrm>
            <a:off x="4983553" y="1421850"/>
            <a:ext cx="3610500" cy="2293800"/>
          </a:xfrm>
          <a:prstGeom prst="rect">
            <a:avLst/>
          </a:prstGeom>
          <a:noFill/>
          <a:ln>
            <a:noFill/>
          </a:ln>
        </p:spPr>
        <p:txBody>
          <a:bodyPr spcFirstLastPara="1" wrap="square" lIns="0" tIns="0" rIns="0" bIns="0" anchor="t" anchorCtr="0">
            <a:noAutofit/>
          </a:bodyPr>
          <a:lstStyle>
            <a:lvl1pPr marL="457200" lvl="0" indent="-317500" algn="l">
              <a:lnSpc>
                <a:spcPct val="90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marL="914400" lvl="1"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2pPr>
            <a:lvl3pPr marL="1371600" lvl="2"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3pPr>
            <a:lvl4pPr marL="1828800" lvl="3"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4pPr>
            <a:lvl5pPr marL="2286000" lvl="4"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5pPr>
            <a:lvl6pPr marL="2743200" lvl="5"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6pPr>
            <a:lvl7pPr marL="3200400" lvl="6"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7pPr>
            <a:lvl8pPr marL="3657600" lvl="7"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8pPr>
            <a:lvl9pPr marL="4114800" lvl="8" indent="-317500" algn="l">
              <a:lnSpc>
                <a:spcPct val="90000"/>
              </a:lnSpc>
              <a:spcBef>
                <a:spcPts val="1000"/>
              </a:spcBef>
              <a:spcAft>
                <a:spcPts val="1000"/>
              </a:spcAft>
              <a:buClr>
                <a:srgbClr val="FFFFFF"/>
              </a:buClr>
              <a:buSzPts val="1400"/>
              <a:buFont typeface="Roboto"/>
              <a:buChar char="–"/>
              <a:defRPr sz="1400">
                <a:solidFill>
                  <a:srgbClr val="FFFFFF"/>
                </a:solidFill>
                <a:latin typeface="Roboto"/>
                <a:ea typeface="Roboto"/>
                <a:cs typeface="Roboto"/>
                <a:sym typeface="Roboto"/>
              </a:defRPr>
            </a:lvl9pPr>
          </a:lstStyle>
          <a:p>
            <a:endParaRPr/>
          </a:p>
        </p:txBody>
      </p:sp>
      <p:sp>
        <p:nvSpPr>
          <p:cNvPr id="433" name="Google Shape;433;p101"/>
          <p:cNvSpPr txBox="1">
            <a:spLocks noGrp="1"/>
          </p:cNvSpPr>
          <p:nvPr>
            <p:ph type="ctrTitle"/>
          </p:nvPr>
        </p:nvSpPr>
        <p:spPr>
          <a:xfrm>
            <a:off x="395738" y="242119"/>
            <a:ext cx="7706100" cy="418800"/>
          </a:xfrm>
          <a:prstGeom prst="rect">
            <a:avLst/>
          </a:prstGeom>
          <a:noFill/>
          <a:ln>
            <a:noFill/>
          </a:ln>
        </p:spPr>
        <p:txBody>
          <a:bodyPr spcFirstLastPara="1" wrap="square" lIns="0" tIns="0" rIns="0" bIns="0" anchor="t" anchorCtr="0">
            <a:noAutofit/>
          </a:bodyPr>
          <a:lstStyle>
            <a:lvl1pPr marR="0" lvl="0" algn="l">
              <a:lnSpc>
                <a:spcPct val="115000"/>
              </a:lnSpc>
              <a:spcBef>
                <a:spcPts val="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lvl="1" algn="l">
              <a:lnSpc>
                <a:spcPct val="115000"/>
              </a:lnSpc>
              <a:spcBef>
                <a:spcPts val="0"/>
              </a:spcBef>
              <a:spcAft>
                <a:spcPts val="0"/>
              </a:spcAft>
              <a:buSzPts val="1100"/>
              <a:buNone/>
              <a:defRPr sz="1400"/>
            </a:lvl2pPr>
            <a:lvl3pPr lvl="2" algn="l">
              <a:lnSpc>
                <a:spcPct val="115000"/>
              </a:lnSpc>
              <a:spcBef>
                <a:spcPts val="0"/>
              </a:spcBef>
              <a:spcAft>
                <a:spcPts val="0"/>
              </a:spcAft>
              <a:buSzPts val="1100"/>
              <a:buNone/>
              <a:defRPr sz="1400"/>
            </a:lvl3pPr>
            <a:lvl4pPr lvl="3" algn="l">
              <a:lnSpc>
                <a:spcPct val="115000"/>
              </a:lnSpc>
              <a:spcBef>
                <a:spcPts val="0"/>
              </a:spcBef>
              <a:spcAft>
                <a:spcPts val="0"/>
              </a:spcAft>
              <a:buSzPts val="1100"/>
              <a:buNone/>
              <a:defRPr sz="1400"/>
            </a:lvl4pPr>
            <a:lvl5pPr lvl="4" algn="l">
              <a:lnSpc>
                <a:spcPct val="115000"/>
              </a:lnSpc>
              <a:spcBef>
                <a:spcPts val="0"/>
              </a:spcBef>
              <a:spcAft>
                <a:spcPts val="0"/>
              </a:spcAft>
              <a:buSzPts val="1100"/>
              <a:buNone/>
              <a:defRPr sz="1400"/>
            </a:lvl5pPr>
            <a:lvl6pPr lvl="5" algn="l">
              <a:lnSpc>
                <a:spcPct val="115000"/>
              </a:lnSpc>
              <a:spcBef>
                <a:spcPts val="0"/>
              </a:spcBef>
              <a:spcAft>
                <a:spcPts val="0"/>
              </a:spcAft>
              <a:buSzPts val="1100"/>
              <a:buNone/>
              <a:defRPr sz="1400"/>
            </a:lvl6pPr>
            <a:lvl7pPr lvl="6" algn="l">
              <a:lnSpc>
                <a:spcPct val="115000"/>
              </a:lnSpc>
              <a:spcBef>
                <a:spcPts val="0"/>
              </a:spcBef>
              <a:spcAft>
                <a:spcPts val="0"/>
              </a:spcAft>
              <a:buSzPts val="1100"/>
              <a:buNone/>
              <a:defRPr sz="1400"/>
            </a:lvl7pPr>
            <a:lvl8pPr lvl="7" algn="l">
              <a:lnSpc>
                <a:spcPct val="115000"/>
              </a:lnSpc>
              <a:spcBef>
                <a:spcPts val="0"/>
              </a:spcBef>
              <a:spcAft>
                <a:spcPts val="0"/>
              </a:spcAft>
              <a:buSzPts val="1100"/>
              <a:buNone/>
              <a:defRPr sz="1400"/>
            </a:lvl8pPr>
            <a:lvl9pPr lvl="8" algn="l">
              <a:lnSpc>
                <a:spcPct val="115000"/>
              </a:lnSpc>
              <a:spcBef>
                <a:spcPts val="0"/>
              </a:spcBef>
              <a:spcAft>
                <a:spcPts val="0"/>
              </a:spcAft>
              <a:buSzPts val="1100"/>
              <a:buNone/>
              <a:defRPr sz="1400"/>
            </a:lvl9pPr>
          </a:lstStyle>
          <a:p>
            <a:endParaRPr/>
          </a:p>
        </p:txBody>
      </p:sp>
      <p:pic>
        <p:nvPicPr>
          <p:cNvPr id="434" name="Google Shape;434;p101"/>
          <p:cNvPicPr preferRelativeResize="0"/>
          <p:nvPr/>
        </p:nvPicPr>
        <p:blipFill rotWithShape="1">
          <a:blip r:embed="rId2">
            <a:alphaModFix/>
          </a:blip>
          <a:srcRect/>
          <a:stretch/>
        </p:blipFill>
        <p:spPr>
          <a:xfrm>
            <a:off x="161992" y="4744455"/>
            <a:ext cx="994481" cy="2448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435"/>
        <p:cNvGrpSpPr/>
        <p:nvPr/>
      </p:nvGrpSpPr>
      <p:grpSpPr>
        <a:xfrm>
          <a:off x="0" y="0"/>
          <a:ext cx="0" cy="0"/>
          <a:chOff x="0" y="0"/>
          <a:chExt cx="0" cy="0"/>
        </a:xfrm>
      </p:grpSpPr>
      <p:sp>
        <p:nvSpPr>
          <p:cNvPr id="436" name="Google Shape;436;p102"/>
          <p:cNvSpPr txBox="1">
            <a:spLocks noGrp="1"/>
          </p:cNvSpPr>
          <p:nvPr>
            <p:ph type="title"/>
          </p:nvPr>
        </p:nvSpPr>
        <p:spPr>
          <a:xfrm>
            <a:off x="356616" y="171450"/>
            <a:ext cx="8435400" cy="685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700"/>
              <a:buFont typeface="Arial"/>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7" name="Google Shape;437;p102"/>
          <p:cNvSpPr txBox="1">
            <a:spLocks noGrp="1"/>
          </p:cNvSpPr>
          <p:nvPr>
            <p:ph type="body" idx="1"/>
          </p:nvPr>
        </p:nvSpPr>
        <p:spPr>
          <a:xfrm>
            <a:off x="356616" y="1028700"/>
            <a:ext cx="2674500" cy="3634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500"/>
              </a:spcBef>
              <a:spcAft>
                <a:spcPts val="0"/>
              </a:spcAft>
              <a:buClr>
                <a:schemeClr val="dk1"/>
              </a:buClr>
              <a:buSzPts val="1800"/>
              <a:buNone/>
              <a:defRPr sz="1800"/>
            </a:lvl1pPr>
            <a:lvl2pPr marL="914400" lvl="1" indent="-317500" algn="l">
              <a:lnSpc>
                <a:spcPct val="100000"/>
              </a:lnSpc>
              <a:spcBef>
                <a:spcPts val="500"/>
              </a:spcBef>
              <a:spcAft>
                <a:spcPts val="0"/>
              </a:spcAft>
              <a:buClr>
                <a:schemeClr val="dk1"/>
              </a:buClr>
              <a:buSzPts val="1400"/>
              <a:buChar char="–"/>
              <a:defRPr sz="1400"/>
            </a:lvl2pPr>
            <a:lvl3pPr marL="1371600" lvl="2" indent="-317500" algn="l">
              <a:lnSpc>
                <a:spcPct val="100000"/>
              </a:lnSpc>
              <a:spcBef>
                <a:spcPts val="500"/>
              </a:spcBef>
              <a:spcAft>
                <a:spcPts val="0"/>
              </a:spcAft>
              <a:buClr>
                <a:schemeClr val="dk1"/>
              </a:buClr>
              <a:buSzPts val="1400"/>
              <a:buChar char="–"/>
              <a:defRPr sz="1400"/>
            </a:lvl3pPr>
            <a:lvl4pPr marL="1828800" lvl="3" indent="-317500" algn="l">
              <a:lnSpc>
                <a:spcPct val="100000"/>
              </a:lnSpc>
              <a:spcBef>
                <a:spcPts val="400"/>
              </a:spcBef>
              <a:spcAft>
                <a:spcPts val="0"/>
              </a:spcAft>
              <a:buClr>
                <a:schemeClr val="dk1"/>
              </a:buClr>
              <a:buSzPts val="1400"/>
              <a:buChar char="–"/>
              <a:defRPr sz="1400"/>
            </a:lvl4pPr>
            <a:lvl5pPr marL="2286000" lvl="4" indent="-317500" algn="l">
              <a:lnSpc>
                <a:spcPct val="100000"/>
              </a:lnSpc>
              <a:spcBef>
                <a:spcPts val="400"/>
              </a:spcBef>
              <a:spcAft>
                <a:spcPts val="0"/>
              </a:spcAft>
              <a:buClr>
                <a:schemeClr val="dk1"/>
              </a:buClr>
              <a:buSzPts val="1400"/>
              <a:buChar char="–"/>
              <a:defRPr sz="1400"/>
            </a:lvl5pPr>
            <a:lvl6pPr marL="2743200" lvl="5" indent="-285750" algn="l">
              <a:lnSpc>
                <a:spcPct val="100000"/>
              </a:lnSpc>
              <a:spcBef>
                <a:spcPts val="400"/>
              </a:spcBef>
              <a:spcAft>
                <a:spcPts val="0"/>
              </a:spcAft>
              <a:buClr>
                <a:schemeClr val="dk1"/>
              </a:buClr>
              <a:buSzPts val="900"/>
              <a:buFont typeface="Arial"/>
              <a:buChar char="•"/>
              <a:defRPr sz="900"/>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38" name="Google Shape;438;p102"/>
          <p:cNvSpPr txBox="1">
            <a:spLocks noGrp="1"/>
          </p:cNvSpPr>
          <p:nvPr>
            <p:ph type="body" idx="2"/>
          </p:nvPr>
        </p:nvSpPr>
        <p:spPr>
          <a:xfrm>
            <a:off x="3236976" y="1028700"/>
            <a:ext cx="2674500" cy="3634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500"/>
              </a:spcBef>
              <a:spcAft>
                <a:spcPts val="0"/>
              </a:spcAft>
              <a:buClr>
                <a:schemeClr val="dk1"/>
              </a:buClr>
              <a:buSzPts val="1800"/>
              <a:buNone/>
              <a:defRPr sz="1800"/>
            </a:lvl1pPr>
            <a:lvl2pPr marL="914400" lvl="1" indent="-317500" algn="l">
              <a:lnSpc>
                <a:spcPct val="100000"/>
              </a:lnSpc>
              <a:spcBef>
                <a:spcPts val="500"/>
              </a:spcBef>
              <a:spcAft>
                <a:spcPts val="0"/>
              </a:spcAft>
              <a:buClr>
                <a:schemeClr val="dk1"/>
              </a:buClr>
              <a:buSzPts val="1400"/>
              <a:buChar char="–"/>
              <a:defRPr sz="1400"/>
            </a:lvl2pPr>
            <a:lvl3pPr marL="1371600" lvl="2" indent="-317500" algn="l">
              <a:lnSpc>
                <a:spcPct val="100000"/>
              </a:lnSpc>
              <a:spcBef>
                <a:spcPts val="500"/>
              </a:spcBef>
              <a:spcAft>
                <a:spcPts val="0"/>
              </a:spcAft>
              <a:buClr>
                <a:schemeClr val="dk1"/>
              </a:buClr>
              <a:buSzPts val="1400"/>
              <a:buChar char="–"/>
              <a:defRPr sz="1400"/>
            </a:lvl3pPr>
            <a:lvl4pPr marL="1828800" lvl="3" indent="-317500" algn="l">
              <a:lnSpc>
                <a:spcPct val="100000"/>
              </a:lnSpc>
              <a:spcBef>
                <a:spcPts val="400"/>
              </a:spcBef>
              <a:spcAft>
                <a:spcPts val="0"/>
              </a:spcAft>
              <a:buClr>
                <a:schemeClr val="dk1"/>
              </a:buClr>
              <a:buSzPts val="1400"/>
              <a:buChar char="–"/>
              <a:defRPr sz="1400"/>
            </a:lvl4pPr>
            <a:lvl5pPr marL="2286000" lvl="4" indent="-317500" algn="l">
              <a:lnSpc>
                <a:spcPct val="100000"/>
              </a:lnSpc>
              <a:spcBef>
                <a:spcPts val="400"/>
              </a:spcBef>
              <a:spcAft>
                <a:spcPts val="0"/>
              </a:spcAft>
              <a:buClr>
                <a:schemeClr val="dk1"/>
              </a:buClr>
              <a:buSzPts val="1400"/>
              <a:buChar char="–"/>
              <a:defRPr sz="1400"/>
            </a:lvl5pPr>
            <a:lvl6pPr marL="2743200" lvl="5" indent="-317500" algn="l">
              <a:lnSpc>
                <a:spcPct val="10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39" name="Google Shape;439;p102"/>
          <p:cNvSpPr txBox="1">
            <a:spLocks noGrp="1"/>
          </p:cNvSpPr>
          <p:nvPr>
            <p:ph type="ftr" idx="11"/>
          </p:nvPr>
        </p:nvSpPr>
        <p:spPr>
          <a:xfrm>
            <a:off x="1508760" y="4869180"/>
            <a:ext cx="6172200" cy="137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40" name="Google Shape;440;p102"/>
          <p:cNvSpPr txBox="1">
            <a:spLocks noGrp="1"/>
          </p:cNvSpPr>
          <p:nvPr>
            <p:ph type="sldNum" idx="12"/>
          </p:nvPr>
        </p:nvSpPr>
        <p:spPr>
          <a:xfrm>
            <a:off x="8586216" y="4869180"/>
            <a:ext cx="205800" cy="137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441" name="Google Shape;441;p102"/>
          <p:cNvPicPr preferRelativeResize="0"/>
          <p:nvPr/>
        </p:nvPicPr>
        <p:blipFill rotWithShape="1">
          <a:blip r:embed="rId2">
            <a:alphaModFix/>
          </a:blip>
          <a:srcRect/>
          <a:stretch/>
        </p:blipFill>
        <p:spPr>
          <a:xfrm>
            <a:off x="356616" y="4787119"/>
            <a:ext cx="960124" cy="245762"/>
          </a:xfrm>
          <a:prstGeom prst="rect">
            <a:avLst/>
          </a:prstGeom>
          <a:noFill/>
          <a:ln>
            <a:noFill/>
          </a:ln>
        </p:spPr>
      </p:pic>
      <p:sp>
        <p:nvSpPr>
          <p:cNvPr id="442" name="Google Shape;442;p102"/>
          <p:cNvSpPr txBox="1">
            <a:spLocks noGrp="1"/>
          </p:cNvSpPr>
          <p:nvPr>
            <p:ph type="body" idx="3"/>
          </p:nvPr>
        </p:nvSpPr>
        <p:spPr>
          <a:xfrm>
            <a:off x="6117336" y="1028700"/>
            <a:ext cx="2674500" cy="3634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500"/>
              </a:spcBef>
              <a:spcAft>
                <a:spcPts val="0"/>
              </a:spcAft>
              <a:buClr>
                <a:schemeClr val="dk1"/>
              </a:buClr>
              <a:buSzPts val="1800"/>
              <a:buNone/>
              <a:defRPr sz="1800"/>
            </a:lvl1pPr>
            <a:lvl2pPr marL="914400" lvl="1" indent="-317500" algn="l">
              <a:lnSpc>
                <a:spcPct val="100000"/>
              </a:lnSpc>
              <a:spcBef>
                <a:spcPts val="500"/>
              </a:spcBef>
              <a:spcAft>
                <a:spcPts val="0"/>
              </a:spcAft>
              <a:buClr>
                <a:schemeClr val="dk1"/>
              </a:buClr>
              <a:buSzPts val="1400"/>
              <a:buChar char="–"/>
              <a:defRPr sz="1400"/>
            </a:lvl2pPr>
            <a:lvl3pPr marL="1371600" lvl="2" indent="-317500" algn="l">
              <a:lnSpc>
                <a:spcPct val="100000"/>
              </a:lnSpc>
              <a:spcBef>
                <a:spcPts val="500"/>
              </a:spcBef>
              <a:spcAft>
                <a:spcPts val="0"/>
              </a:spcAft>
              <a:buClr>
                <a:schemeClr val="dk1"/>
              </a:buClr>
              <a:buSzPts val="1400"/>
              <a:buChar char="–"/>
              <a:defRPr sz="1400"/>
            </a:lvl3pPr>
            <a:lvl4pPr marL="1828800" lvl="3" indent="-317500" algn="l">
              <a:lnSpc>
                <a:spcPct val="100000"/>
              </a:lnSpc>
              <a:spcBef>
                <a:spcPts val="400"/>
              </a:spcBef>
              <a:spcAft>
                <a:spcPts val="0"/>
              </a:spcAft>
              <a:buClr>
                <a:schemeClr val="dk1"/>
              </a:buClr>
              <a:buSzPts val="1400"/>
              <a:buChar char="–"/>
              <a:defRPr sz="1400"/>
            </a:lvl4pPr>
            <a:lvl5pPr marL="2286000" lvl="4" indent="-317500" algn="l">
              <a:lnSpc>
                <a:spcPct val="100000"/>
              </a:lnSpc>
              <a:spcBef>
                <a:spcPts val="400"/>
              </a:spcBef>
              <a:spcAft>
                <a:spcPts val="0"/>
              </a:spcAft>
              <a:buClr>
                <a:schemeClr val="dk1"/>
              </a:buClr>
              <a:buSzPts val="1400"/>
              <a:buChar char="–"/>
              <a:defRPr sz="1400"/>
            </a:lvl5pPr>
            <a:lvl6pPr marL="2743200" lvl="5" indent="-317500" algn="l">
              <a:lnSpc>
                <a:spcPct val="10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Image Slide 1">
  <p:cSld name="TITLE_1_2">
    <p:bg>
      <p:bgPr>
        <a:gradFill>
          <a:gsLst>
            <a:gs pos="0">
              <a:srgbClr val="6B2DD2"/>
            </a:gs>
            <a:gs pos="100000">
              <a:srgbClr val="392EC9"/>
            </a:gs>
          </a:gsLst>
          <a:lin ang="16200038" scaled="0"/>
        </a:gradFill>
        <a:effectLst/>
      </p:bgPr>
    </p:bg>
    <p:spTree>
      <p:nvGrpSpPr>
        <p:cNvPr id="1" name="Shape 443"/>
        <p:cNvGrpSpPr/>
        <p:nvPr/>
      </p:nvGrpSpPr>
      <p:grpSpPr>
        <a:xfrm>
          <a:off x="0" y="0"/>
          <a:ext cx="0" cy="0"/>
          <a:chOff x="0" y="0"/>
          <a:chExt cx="0" cy="0"/>
        </a:xfrm>
      </p:grpSpPr>
      <p:sp>
        <p:nvSpPr>
          <p:cNvPr id="444" name="Google Shape;444;p103"/>
          <p:cNvSpPr/>
          <p:nvPr/>
        </p:nvSpPr>
        <p:spPr>
          <a:xfrm>
            <a:off x="-20044" y="-10017"/>
            <a:ext cx="2799000" cy="5163600"/>
          </a:xfrm>
          <a:prstGeom prst="rect">
            <a:avLst/>
          </a:prstGeom>
          <a:gradFill>
            <a:gsLst>
              <a:gs pos="0">
                <a:srgbClr val="34005E"/>
              </a:gs>
              <a:gs pos="100000">
                <a:srgbClr val="632CA3"/>
              </a:gs>
            </a:gsLst>
            <a:lin ang="2700006" scaled="0"/>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103"/>
          <p:cNvSpPr/>
          <p:nvPr/>
        </p:nvSpPr>
        <p:spPr>
          <a:xfrm>
            <a:off x="2778938" y="1697429"/>
            <a:ext cx="6365400" cy="1723200"/>
          </a:xfrm>
          <a:prstGeom prst="rect">
            <a:avLst/>
          </a:prstGeom>
          <a:solidFill>
            <a:srgbClr val="F3F3F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103"/>
          <p:cNvSpPr/>
          <p:nvPr/>
        </p:nvSpPr>
        <p:spPr>
          <a:xfrm>
            <a:off x="2778938" y="3420471"/>
            <a:ext cx="6365400" cy="1723200"/>
          </a:xfrm>
          <a:prstGeom prst="rect">
            <a:avLst/>
          </a:prstGeom>
          <a:solidFill>
            <a:srgbClr val="E9E9EB"/>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103"/>
          <p:cNvSpPr/>
          <p:nvPr/>
        </p:nvSpPr>
        <p:spPr>
          <a:xfrm>
            <a:off x="2778938" y="0"/>
            <a:ext cx="6365400" cy="1697400"/>
          </a:xfrm>
          <a:prstGeom prst="rect">
            <a:avLst/>
          </a:prstGeom>
          <a:solidFill>
            <a:srgbClr val="E9E9EB"/>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103"/>
          <p:cNvSpPr txBox="1">
            <a:spLocks noGrp="1"/>
          </p:cNvSpPr>
          <p:nvPr>
            <p:ph type="sldNum" idx="12"/>
          </p:nvPr>
        </p:nvSpPr>
        <p:spPr>
          <a:xfrm>
            <a:off x="8472458" y="4663217"/>
            <a:ext cx="548700" cy="3936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49" name="Google Shape;449;p103"/>
          <p:cNvSpPr txBox="1">
            <a:spLocks noGrp="1"/>
          </p:cNvSpPr>
          <p:nvPr>
            <p:ph type="body" idx="1"/>
          </p:nvPr>
        </p:nvSpPr>
        <p:spPr>
          <a:xfrm>
            <a:off x="281438" y="1421850"/>
            <a:ext cx="2497500" cy="2293800"/>
          </a:xfrm>
          <a:prstGeom prst="rect">
            <a:avLst/>
          </a:prstGeom>
          <a:noFill/>
          <a:ln>
            <a:noFill/>
          </a:ln>
        </p:spPr>
        <p:txBody>
          <a:bodyPr spcFirstLastPara="1" wrap="square" lIns="0" tIns="0" rIns="0" bIns="0" anchor="t" anchorCtr="0">
            <a:noAutofit/>
          </a:bodyPr>
          <a:lstStyle>
            <a:lvl1pPr marL="457200" lvl="0" indent="-298450" algn="l">
              <a:lnSpc>
                <a:spcPct val="90000"/>
              </a:lnSpc>
              <a:spcBef>
                <a:spcPts val="800"/>
              </a:spcBef>
              <a:spcAft>
                <a:spcPts val="0"/>
              </a:spcAft>
              <a:buClr>
                <a:srgbClr val="FFFFFF"/>
              </a:buClr>
              <a:buSzPts val="1100"/>
              <a:buFont typeface="Roboto"/>
              <a:buChar char="–"/>
              <a:defRPr sz="1100">
                <a:solidFill>
                  <a:srgbClr val="FFFFFF"/>
                </a:solidFill>
                <a:latin typeface="Roboto"/>
                <a:ea typeface="Roboto"/>
                <a:cs typeface="Roboto"/>
                <a:sym typeface="Roboto"/>
              </a:defRPr>
            </a:lvl1pPr>
            <a:lvl2pPr marL="914400" lvl="1" indent="-298450" algn="l">
              <a:lnSpc>
                <a:spcPct val="90000"/>
              </a:lnSpc>
              <a:spcBef>
                <a:spcPts val="400"/>
              </a:spcBef>
              <a:spcAft>
                <a:spcPts val="0"/>
              </a:spcAft>
              <a:buClr>
                <a:srgbClr val="FFFFFF"/>
              </a:buClr>
              <a:buSzPts val="1100"/>
              <a:buFont typeface="Roboto"/>
              <a:buChar char="–"/>
              <a:defRPr sz="1100">
                <a:solidFill>
                  <a:srgbClr val="FFFFFF"/>
                </a:solidFill>
                <a:latin typeface="Roboto"/>
                <a:ea typeface="Roboto"/>
                <a:cs typeface="Roboto"/>
                <a:sym typeface="Roboto"/>
              </a:defRPr>
            </a:lvl2pPr>
            <a:lvl3pPr marL="1371600" lvl="2" indent="-298450" algn="l">
              <a:lnSpc>
                <a:spcPct val="90000"/>
              </a:lnSpc>
              <a:spcBef>
                <a:spcPts val="400"/>
              </a:spcBef>
              <a:spcAft>
                <a:spcPts val="0"/>
              </a:spcAft>
              <a:buClr>
                <a:srgbClr val="FFFFFF"/>
              </a:buClr>
              <a:buSzPts val="1100"/>
              <a:buFont typeface="Roboto"/>
              <a:buChar char="–"/>
              <a:defRPr sz="1100">
                <a:solidFill>
                  <a:srgbClr val="FFFFFF"/>
                </a:solidFill>
                <a:latin typeface="Roboto"/>
                <a:ea typeface="Roboto"/>
                <a:cs typeface="Roboto"/>
                <a:sym typeface="Roboto"/>
              </a:defRPr>
            </a:lvl3pPr>
            <a:lvl4pPr marL="1828800" lvl="3" indent="-298450" algn="l">
              <a:lnSpc>
                <a:spcPct val="90000"/>
              </a:lnSpc>
              <a:spcBef>
                <a:spcPts val="400"/>
              </a:spcBef>
              <a:spcAft>
                <a:spcPts val="0"/>
              </a:spcAft>
              <a:buClr>
                <a:srgbClr val="FFFFFF"/>
              </a:buClr>
              <a:buSzPts val="1100"/>
              <a:buFont typeface="Roboto"/>
              <a:buChar char="–"/>
              <a:defRPr sz="1100">
                <a:solidFill>
                  <a:srgbClr val="FFFFFF"/>
                </a:solidFill>
                <a:latin typeface="Roboto"/>
                <a:ea typeface="Roboto"/>
                <a:cs typeface="Roboto"/>
                <a:sym typeface="Roboto"/>
              </a:defRPr>
            </a:lvl4pPr>
            <a:lvl5pPr marL="2286000" lvl="4" indent="-298450" algn="l">
              <a:lnSpc>
                <a:spcPct val="90000"/>
              </a:lnSpc>
              <a:spcBef>
                <a:spcPts val="400"/>
              </a:spcBef>
              <a:spcAft>
                <a:spcPts val="0"/>
              </a:spcAft>
              <a:buClr>
                <a:srgbClr val="FFFFFF"/>
              </a:buClr>
              <a:buSzPts val="1100"/>
              <a:buFont typeface="Roboto"/>
              <a:buChar char="–"/>
              <a:defRPr sz="1100">
                <a:solidFill>
                  <a:srgbClr val="FFFFFF"/>
                </a:solidFill>
                <a:latin typeface="Roboto"/>
                <a:ea typeface="Roboto"/>
                <a:cs typeface="Roboto"/>
                <a:sym typeface="Roboto"/>
              </a:defRPr>
            </a:lvl5pPr>
            <a:lvl6pPr marL="2743200" lvl="5" indent="-298450" algn="l">
              <a:lnSpc>
                <a:spcPct val="90000"/>
              </a:lnSpc>
              <a:spcBef>
                <a:spcPts val="400"/>
              </a:spcBef>
              <a:spcAft>
                <a:spcPts val="0"/>
              </a:spcAft>
              <a:buClr>
                <a:srgbClr val="FFFFFF"/>
              </a:buClr>
              <a:buSzPts val="1100"/>
              <a:buFont typeface="Roboto"/>
              <a:buChar char="–"/>
              <a:defRPr sz="1100">
                <a:solidFill>
                  <a:srgbClr val="FFFFFF"/>
                </a:solidFill>
                <a:latin typeface="Roboto"/>
                <a:ea typeface="Roboto"/>
                <a:cs typeface="Roboto"/>
                <a:sym typeface="Roboto"/>
              </a:defRPr>
            </a:lvl6pPr>
            <a:lvl7pPr marL="3200400" lvl="6" indent="-298450" algn="l">
              <a:lnSpc>
                <a:spcPct val="90000"/>
              </a:lnSpc>
              <a:spcBef>
                <a:spcPts val="400"/>
              </a:spcBef>
              <a:spcAft>
                <a:spcPts val="0"/>
              </a:spcAft>
              <a:buClr>
                <a:srgbClr val="FFFFFF"/>
              </a:buClr>
              <a:buSzPts val="1100"/>
              <a:buFont typeface="Roboto"/>
              <a:buChar char="–"/>
              <a:defRPr sz="1100">
                <a:solidFill>
                  <a:srgbClr val="FFFFFF"/>
                </a:solidFill>
                <a:latin typeface="Roboto"/>
                <a:ea typeface="Roboto"/>
                <a:cs typeface="Roboto"/>
                <a:sym typeface="Roboto"/>
              </a:defRPr>
            </a:lvl7pPr>
            <a:lvl8pPr marL="3657600" lvl="7" indent="-298450" algn="l">
              <a:lnSpc>
                <a:spcPct val="90000"/>
              </a:lnSpc>
              <a:spcBef>
                <a:spcPts val="400"/>
              </a:spcBef>
              <a:spcAft>
                <a:spcPts val="0"/>
              </a:spcAft>
              <a:buClr>
                <a:srgbClr val="FFFFFF"/>
              </a:buClr>
              <a:buSzPts val="1100"/>
              <a:buFont typeface="Roboto"/>
              <a:buChar char="–"/>
              <a:defRPr sz="1100">
                <a:solidFill>
                  <a:srgbClr val="FFFFFF"/>
                </a:solidFill>
                <a:latin typeface="Roboto"/>
                <a:ea typeface="Roboto"/>
                <a:cs typeface="Roboto"/>
                <a:sym typeface="Roboto"/>
              </a:defRPr>
            </a:lvl8pPr>
            <a:lvl9pPr marL="4114800" lvl="8" indent="-298450" algn="l">
              <a:lnSpc>
                <a:spcPct val="90000"/>
              </a:lnSpc>
              <a:spcBef>
                <a:spcPts val="400"/>
              </a:spcBef>
              <a:spcAft>
                <a:spcPts val="0"/>
              </a:spcAft>
              <a:buClr>
                <a:srgbClr val="FFFFFF"/>
              </a:buClr>
              <a:buSzPts val="1100"/>
              <a:buFont typeface="Roboto"/>
              <a:buChar char="–"/>
              <a:defRPr sz="1100">
                <a:solidFill>
                  <a:srgbClr val="FFFFFF"/>
                </a:solidFill>
                <a:latin typeface="Roboto"/>
                <a:ea typeface="Roboto"/>
                <a:cs typeface="Roboto"/>
                <a:sym typeface="Roboto"/>
              </a:defRPr>
            </a:lvl9pPr>
          </a:lstStyle>
          <a:p>
            <a:endParaRPr/>
          </a:p>
        </p:txBody>
      </p:sp>
      <p:sp>
        <p:nvSpPr>
          <p:cNvPr id="450" name="Google Shape;450;p103"/>
          <p:cNvSpPr txBox="1"/>
          <p:nvPr/>
        </p:nvSpPr>
        <p:spPr>
          <a:xfrm>
            <a:off x="2862727" y="43338"/>
            <a:ext cx="1697100" cy="3120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rgbClr val="9D9EA7"/>
                </a:solidFill>
                <a:latin typeface="Roboto Medium"/>
                <a:ea typeface="Roboto Medium"/>
                <a:cs typeface="Roboto Medium"/>
                <a:sym typeface="Roboto Medium"/>
              </a:rPr>
              <a:t>Application  / Front-end </a:t>
            </a:r>
            <a:endParaRPr sz="800" b="0" i="0" u="none" strike="noStrike" cap="none">
              <a:solidFill>
                <a:srgbClr val="9D9EA7"/>
              </a:solidFill>
              <a:latin typeface="Roboto Medium"/>
              <a:ea typeface="Roboto Medium"/>
              <a:cs typeface="Roboto Medium"/>
              <a:sym typeface="Roboto Medium"/>
            </a:endParaRPr>
          </a:p>
        </p:txBody>
      </p:sp>
      <p:sp>
        <p:nvSpPr>
          <p:cNvPr id="451" name="Google Shape;451;p103"/>
          <p:cNvSpPr txBox="1"/>
          <p:nvPr/>
        </p:nvSpPr>
        <p:spPr>
          <a:xfrm>
            <a:off x="2862727" y="1750222"/>
            <a:ext cx="1697100" cy="3120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rgbClr val="9D9EA7"/>
                </a:solidFill>
                <a:latin typeface="Roboto Medium"/>
                <a:ea typeface="Roboto Medium"/>
                <a:cs typeface="Roboto Medium"/>
                <a:sym typeface="Roboto Medium"/>
              </a:rPr>
              <a:t>Application / Backend</a:t>
            </a:r>
            <a:endParaRPr sz="800" b="0" i="0" u="none" strike="noStrike" cap="none">
              <a:solidFill>
                <a:srgbClr val="9D9EA7"/>
              </a:solidFill>
              <a:latin typeface="Roboto Medium"/>
              <a:ea typeface="Roboto Medium"/>
              <a:cs typeface="Roboto Medium"/>
              <a:sym typeface="Roboto Medium"/>
            </a:endParaRPr>
          </a:p>
        </p:txBody>
      </p:sp>
      <p:sp>
        <p:nvSpPr>
          <p:cNvPr id="452" name="Google Shape;452;p103"/>
          <p:cNvSpPr txBox="1"/>
          <p:nvPr/>
        </p:nvSpPr>
        <p:spPr>
          <a:xfrm>
            <a:off x="2862727" y="3469607"/>
            <a:ext cx="1697100" cy="3120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rgbClr val="9D9EA7"/>
                </a:solidFill>
                <a:latin typeface="Roboto Medium"/>
                <a:ea typeface="Roboto Medium"/>
                <a:cs typeface="Roboto Medium"/>
                <a:sym typeface="Roboto Medium"/>
              </a:rPr>
              <a:t>Infrastructure</a:t>
            </a:r>
            <a:endParaRPr sz="800" b="0" i="0" u="none" strike="noStrike" cap="none">
              <a:solidFill>
                <a:srgbClr val="9D9EA7"/>
              </a:solidFill>
              <a:latin typeface="Roboto Medium"/>
              <a:ea typeface="Roboto Medium"/>
              <a:cs typeface="Roboto Medium"/>
              <a:sym typeface="Roboto Medium"/>
            </a:endParaRPr>
          </a:p>
        </p:txBody>
      </p:sp>
      <p:sp>
        <p:nvSpPr>
          <p:cNvPr id="453" name="Google Shape;453;p103"/>
          <p:cNvSpPr txBox="1">
            <a:spLocks noGrp="1"/>
          </p:cNvSpPr>
          <p:nvPr>
            <p:ph type="ctrTitle"/>
          </p:nvPr>
        </p:nvSpPr>
        <p:spPr>
          <a:xfrm>
            <a:off x="281438" y="674175"/>
            <a:ext cx="2153700" cy="874500"/>
          </a:xfrm>
          <a:prstGeom prst="rect">
            <a:avLst/>
          </a:prstGeom>
          <a:noFill/>
          <a:ln>
            <a:noFill/>
          </a:ln>
        </p:spPr>
        <p:txBody>
          <a:bodyPr spcFirstLastPara="1" wrap="square" lIns="0" tIns="0" rIns="0" bIns="0" anchor="t" anchorCtr="0">
            <a:noAutofit/>
          </a:bodyPr>
          <a:lstStyle>
            <a:lvl1pPr marR="0" lvl="0" algn="l">
              <a:lnSpc>
                <a:spcPct val="115000"/>
              </a:lnSpc>
              <a:spcBef>
                <a:spcPts val="0"/>
              </a:spcBef>
              <a:spcAft>
                <a:spcPts val="0"/>
              </a:spcAft>
              <a:buClr>
                <a:srgbClr val="FFFFFF"/>
              </a:buClr>
              <a:buSzPts val="1100"/>
              <a:buFont typeface="Roboto Medium"/>
              <a:buNone/>
              <a:defRPr sz="1100" i="0" u="none" strike="noStrike" cap="none">
                <a:solidFill>
                  <a:srgbClr val="FFFFFF"/>
                </a:solidFill>
                <a:latin typeface="Roboto Medium"/>
                <a:ea typeface="Roboto Medium"/>
                <a:cs typeface="Roboto Medium"/>
                <a:sym typeface="Roboto Medium"/>
              </a:defRPr>
            </a:lvl1pPr>
            <a:lvl2pPr lvl="1" algn="l">
              <a:lnSpc>
                <a:spcPct val="115000"/>
              </a:lnSpc>
              <a:spcBef>
                <a:spcPts val="0"/>
              </a:spcBef>
              <a:spcAft>
                <a:spcPts val="0"/>
              </a:spcAft>
              <a:buSzPts val="1100"/>
              <a:buNone/>
              <a:defRPr sz="1400"/>
            </a:lvl2pPr>
            <a:lvl3pPr lvl="2" algn="l">
              <a:lnSpc>
                <a:spcPct val="115000"/>
              </a:lnSpc>
              <a:spcBef>
                <a:spcPts val="0"/>
              </a:spcBef>
              <a:spcAft>
                <a:spcPts val="0"/>
              </a:spcAft>
              <a:buSzPts val="1100"/>
              <a:buNone/>
              <a:defRPr sz="1400"/>
            </a:lvl3pPr>
            <a:lvl4pPr lvl="3" algn="l">
              <a:lnSpc>
                <a:spcPct val="115000"/>
              </a:lnSpc>
              <a:spcBef>
                <a:spcPts val="0"/>
              </a:spcBef>
              <a:spcAft>
                <a:spcPts val="0"/>
              </a:spcAft>
              <a:buSzPts val="1100"/>
              <a:buNone/>
              <a:defRPr sz="1400"/>
            </a:lvl4pPr>
            <a:lvl5pPr lvl="4" algn="l">
              <a:lnSpc>
                <a:spcPct val="115000"/>
              </a:lnSpc>
              <a:spcBef>
                <a:spcPts val="0"/>
              </a:spcBef>
              <a:spcAft>
                <a:spcPts val="0"/>
              </a:spcAft>
              <a:buSzPts val="1100"/>
              <a:buNone/>
              <a:defRPr sz="1400"/>
            </a:lvl5pPr>
            <a:lvl6pPr lvl="5" algn="l">
              <a:lnSpc>
                <a:spcPct val="115000"/>
              </a:lnSpc>
              <a:spcBef>
                <a:spcPts val="0"/>
              </a:spcBef>
              <a:spcAft>
                <a:spcPts val="0"/>
              </a:spcAft>
              <a:buSzPts val="1100"/>
              <a:buNone/>
              <a:defRPr sz="1400"/>
            </a:lvl6pPr>
            <a:lvl7pPr lvl="6" algn="l">
              <a:lnSpc>
                <a:spcPct val="115000"/>
              </a:lnSpc>
              <a:spcBef>
                <a:spcPts val="0"/>
              </a:spcBef>
              <a:spcAft>
                <a:spcPts val="0"/>
              </a:spcAft>
              <a:buSzPts val="1100"/>
              <a:buNone/>
              <a:defRPr sz="1400"/>
            </a:lvl7pPr>
            <a:lvl8pPr lvl="7" algn="l">
              <a:lnSpc>
                <a:spcPct val="115000"/>
              </a:lnSpc>
              <a:spcBef>
                <a:spcPts val="0"/>
              </a:spcBef>
              <a:spcAft>
                <a:spcPts val="0"/>
              </a:spcAft>
              <a:buSzPts val="1100"/>
              <a:buNone/>
              <a:defRPr sz="1400"/>
            </a:lvl8pPr>
            <a:lvl9pPr lvl="8" algn="l">
              <a:lnSpc>
                <a:spcPct val="115000"/>
              </a:lnSpc>
              <a:spcBef>
                <a:spcPts val="0"/>
              </a:spcBef>
              <a:spcAft>
                <a:spcPts val="0"/>
              </a:spcAft>
              <a:buSzPts val="1100"/>
              <a:buNone/>
              <a:defRPr sz="1400"/>
            </a:lvl9pPr>
          </a:lstStyle>
          <a:p>
            <a:endParaRPr/>
          </a:p>
        </p:txBody>
      </p:sp>
      <p:pic>
        <p:nvPicPr>
          <p:cNvPr id="454" name="Google Shape;454;p103"/>
          <p:cNvPicPr preferRelativeResize="0"/>
          <p:nvPr/>
        </p:nvPicPr>
        <p:blipFill rotWithShape="1">
          <a:blip r:embed="rId2">
            <a:alphaModFix/>
          </a:blip>
          <a:srcRect/>
          <a:stretch/>
        </p:blipFill>
        <p:spPr>
          <a:xfrm>
            <a:off x="161992" y="4744455"/>
            <a:ext cx="994481" cy="244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7"/>
        <p:cNvGrpSpPr/>
        <p:nvPr/>
      </p:nvGrpSpPr>
      <p:grpSpPr>
        <a:xfrm>
          <a:off x="0" y="0"/>
          <a:ext cx="0" cy="0"/>
          <a:chOff x="0" y="0"/>
          <a:chExt cx="0" cy="0"/>
        </a:xfrm>
      </p:grpSpPr>
      <p:sp>
        <p:nvSpPr>
          <p:cNvPr id="48" name="Google Shape;48;p64"/>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64"/>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0" name="Google Shape;50;p6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6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5"/>
        <p:cNvGrpSpPr/>
        <p:nvPr/>
      </p:nvGrpSpPr>
      <p:grpSpPr>
        <a:xfrm>
          <a:off x="0" y="0"/>
          <a:ext cx="0" cy="0"/>
          <a:chOff x="0" y="0"/>
          <a:chExt cx="0" cy="0"/>
        </a:xfrm>
      </p:grpSpPr>
      <p:sp>
        <p:nvSpPr>
          <p:cNvPr id="456" name="Google Shape;456;p104"/>
          <p:cNvSpPr txBox="1">
            <a:spLocks noGrp="1"/>
          </p:cNvSpPr>
          <p:nvPr>
            <p:ph type="title"/>
          </p:nvPr>
        </p:nvSpPr>
        <p:spPr>
          <a:xfrm>
            <a:off x="356616" y="171450"/>
            <a:ext cx="8435400" cy="685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700"/>
              <a:buFont typeface="Arial"/>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57" name="Google Shape;457;p104"/>
          <p:cNvSpPr txBox="1">
            <a:spLocks noGrp="1"/>
          </p:cNvSpPr>
          <p:nvPr>
            <p:ph type="ftr" idx="11"/>
          </p:nvPr>
        </p:nvSpPr>
        <p:spPr>
          <a:xfrm>
            <a:off x="1508760" y="4869180"/>
            <a:ext cx="6172200" cy="137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58" name="Google Shape;458;p104"/>
          <p:cNvSpPr txBox="1">
            <a:spLocks noGrp="1"/>
          </p:cNvSpPr>
          <p:nvPr>
            <p:ph type="sldNum" idx="12"/>
          </p:nvPr>
        </p:nvSpPr>
        <p:spPr>
          <a:xfrm>
            <a:off x="8586216" y="4869180"/>
            <a:ext cx="205800" cy="137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459" name="Google Shape;459;p104"/>
          <p:cNvPicPr preferRelativeResize="0"/>
          <p:nvPr/>
        </p:nvPicPr>
        <p:blipFill rotWithShape="1">
          <a:blip r:embed="rId2">
            <a:alphaModFix/>
          </a:blip>
          <a:srcRect/>
          <a:stretch/>
        </p:blipFill>
        <p:spPr>
          <a:xfrm>
            <a:off x="356616" y="4786884"/>
            <a:ext cx="960124" cy="245762"/>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lank Slide - white">
  <p:cSld name="SECTION_HEADER_2_4">
    <p:bg>
      <p:bgPr>
        <a:solidFill>
          <a:srgbClr val="FFFFFF"/>
        </a:solidFill>
        <a:effectLst/>
      </p:bgPr>
    </p:bg>
    <p:spTree>
      <p:nvGrpSpPr>
        <p:cNvPr id="1" name="Shape 460"/>
        <p:cNvGrpSpPr/>
        <p:nvPr/>
      </p:nvGrpSpPr>
      <p:grpSpPr>
        <a:xfrm>
          <a:off x="0" y="0"/>
          <a:ext cx="0" cy="0"/>
          <a:chOff x="0" y="0"/>
          <a:chExt cx="0" cy="0"/>
        </a:xfrm>
      </p:grpSpPr>
      <p:pic>
        <p:nvPicPr>
          <p:cNvPr id="461" name="Google Shape;461;p105"/>
          <p:cNvPicPr preferRelativeResize="0"/>
          <p:nvPr/>
        </p:nvPicPr>
        <p:blipFill rotWithShape="1">
          <a:blip r:embed="rId2">
            <a:alphaModFix/>
          </a:blip>
          <a:srcRect t="8976" b="8975"/>
          <a:stretch/>
        </p:blipFill>
        <p:spPr>
          <a:xfrm>
            <a:off x="95962" y="4736269"/>
            <a:ext cx="1113620" cy="27412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Main point 1">
  <p:cSld name="MAIN_POINT">
    <p:spTree>
      <p:nvGrpSpPr>
        <p:cNvPr id="1" name="Shape 462"/>
        <p:cNvGrpSpPr/>
        <p:nvPr/>
      </p:nvGrpSpPr>
      <p:grpSpPr>
        <a:xfrm>
          <a:off x="0" y="0"/>
          <a:ext cx="0" cy="0"/>
          <a:chOff x="0" y="0"/>
          <a:chExt cx="0" cy="0"/>
        </a:xfrm>
      </p:grpSpPr>
      <p:sp>
        <p:nvSpPr>
          <p:cNvPr id="463" name="Google Shape;463;p106"/>
          <p:cNvSpPr txBox="1">
            <a:spLocks noGrp="1"/>
          </p:cNvSpPr>
          <p:nvPr>
            <p:ph type="title"/>
          </p:nvPr>
        </p:nvSpPr>
        <p:spPr>
          <a:xfrm>
            <a:off x="490250" y="488250"/>
            <a:ext cx="6227100" cy="4090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
        <p:nvSpPr>
          <p:cNvPr id="464" name="Google Shape;464;p106"/>
          <p:cNvSpPr txBox="1">
            <a:spLocks noGrp="1"/>
          </p:cNvSpPr>
          <p:nvPr>
            <p:ph type="sldNum" idx="12"/>
          </p:nvPr>
        </p:nvSpPr>
        <p:spPr>
          <a:xfrm>
            <a:off x="8523541" y="4695623"/>
            <a:ext cx="548700" cy="3936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Datadog Body Slide 1">
  <p:cSld name="CUSTOM_3_1_2">
    <p:bg>
      <p:bgPr>
        <a:solidFill>
          <a:srgbClr val="FFFFFF"/>
        </a:solidFill>
        <a:effectLst/>
      </p:bgPr>
    </p:bg>
    <p:spTree>
      <p:nvGrpSpPr>
        <p:cNvPr id="1" name="Shape 465"/>
        <p:cNvGrpSpPr/>
        <p:nvPr/>
      </p:nvGrpSpPr>
      <p:grpSpPr>
        <a:xfrm>
          <a:off x="0" y="0"/>
          <a:ext cx="0" cy="0"/>
          <a:chOff x="0" y="0"/>
          <a:chExt cx="0" cy="0"/>
        </a:xfrm>
      </p:grpSpPr>
      <p:sp>
        <p:nvSpPr>
          <p:cNvPr id="466" name="Google Shape;466;p107"/>
          <p:cNvSpPr txBox="1">
            <a:spLocks noGrp="1"/>
          </p:cNvSpPr>
          <p:nvPr>
            <p:ph type="title"/>
          </p:nvPr>
        </p:nvSpPr>
        <p:spPr>
          <a:xfrm>
            <a:off x="701390" y="327531"/>
            <a:ext cx="5944800" cy="3945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3300"/>
              <a:buNone/>
              <a:defRPr sz="2400" b="1">
                <a:solidFill>
                  <a:srgbClr val="000000"/>
                </a:solidFill>
                <a:latin typeface="Arial"/>
                <a:ea typeface="Arial"/>
                <a:cs typeface="Arial"/>
                <a:sym typeface="Arial"/>
              </a:defRPr>
            </a:lvl1pPr>
            <a:lvl2pPr lvl="1" algn="r">
              <a:lnSpc>
                <a:spcPct val="100000"/>
              </a:lnSpc>
              <a:spcBef>
                <a:spcPts val="0"/>
              </a:spcBef>
              <a:spcAft>
                <a:spcPts val="0"/>
              </a:spcAft>
              <a:buSzPts val="1100"/>
              <a:buNone/>
              <a:defRPr/>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1100"/>
              <a:buNone/>
              <a:defRPr/>
            </a:lvl4pPr>
            <a:lvl5pPr lvl="4" algn="r">
              <a:lnSpc>
                <a:spcPct val="100000"/>
              </a:lnSpc>
              <a:spcBef>
                <a:spcPts val="0"/>
              </a:spcBef>
              <a:spcAft>
                <a:spcPts val="0"/>
              </a:spcAft>
              <a:buSzPts val="1100"/>
              <a:buNone/>
              <a:defRPr/>
            </a:lvl5pPr>
            <a:lvl6pPr lvl="5" algn="r">
              <a:lnSpc>
                <a:spcPct val="100000"/>
              </a:lnSpc>
              <a:spcBef>
                <a:spcPts val="0"/>
              </a:spcBef>
              <a:spcAft>
                <a:spcPts val="0"/>
              </a:spcAft>
              <a:buSzPts val="1100"/>
              <a:buNone/>
              <a:defRPr/>
            </a:lvl6pPr>
            <a:lvl7pPr lvl="6" algn="r">
              <a:lnSpc>
                <a:spcPct val="100000"/>
              </a:lnSpc>
              <a:spcBef>
                <a:spcPts val="0"/>
              </a:spcBef>
              <a:spcAft>
                <a:spcPts val="0"/>
              </a:spcAft>
              <a:buSzPts val="1100"/>
              <a:buNone/>
              <a:defRPr/>
            </a:lvl7pPr>
            <a:lvl8pPr lvl="7" algn="r">
              <a:lnSpc>
                <a:spcPct val="100000"/>
              </a:lnSpc>
              <a:spcBef>
                <a:spcPts val="0"/>
              </a:spcBef>
              <a:spcAft>
                <a:spcPts val="0"/>
              </a:spcAft>
              <a:buSzPts val="1100"/>
              <a:buNone/>
              <a:defRPr/>
            </a:lvl8pPr>
            <a:lvl9pPr lvl="8" algn="r">
              <a:lnSpc>
                <a:spcPct val="100000"/>
              </a:lnSpc>
              <a:spcBef>
                <a:spcPts val="0"/>
              </a:spcBef>
              <a:spcAft>
                <a:spcPts val="0"/>
              </a:spcAft>
              <a:buSzPts val="1100"/>
              <a:buNone/>
              <a:defRPr/>
            </a:lvl9pPr>
          </a:lstStyle>
          <a:p>
            <a:endParaRPr/>
          </a:p>
        </p:txBody>
      </p:sp>
      <p:sp>
        <p:nvSpPr>
          <p:cNvPr id="467" name="Google Shape;467;p107"/>
          <p:cNvSpPr txBox="1">
            <a:spLocks noGrp="1"/>
          </p:cNvSpPr>
          <p:nvPr>
            <p:ph type="body" idx="1"/>
          </p:nvPr>
        </p:nvSpPr>
        <p:spPr>
          <a:xfrm>
            <a:off x="586137" y="1183585"/>
            <a:ext cx="6259200" cy="38748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800"/>
              </a:spcBef>
              <a:spcAft>
                <a:spcPts val="0"/>
              </a:spcAft>
              <a:buClr>
                <a:srgbClr val="000000"/>
              </a:buClr>
              <a:buSzPts val="1400"/>
              <a:buFont typeface="Arial"/>
              <a:buChar char="•"/>
              <a:defRPr sz="1400">
                <a:solidFill>
                  <a:srgbClr val="000000"/>
                </a:solidFill>
                <a:latin typeface="Arial"/>
                <a:ea typeface="Arial"/>
                <a:cs typeface="Arial"/>
                <a:sym typeface="Arial"/>
              </a:defRPr>
            </a:lvl1pPr>
            <a:lvl2pPr marL="914400" lvl="1" indent="-342900" algn="l">
              <a:lnSpc>
                <a:spcPct val="100000"/>
              </a:lnSpc>
              <a:spcBef>
                <a:spcPts val="400"/>
              </a:spcBef>
              <a:spcAft>
                <a:spcPts val="0"/>
              </a:spcAft>
              <a:buClr>
                <a:srgbClr val="000000"/>
              </a:buClr>
              <a:buSzPts val="1800"/>
              <a:buFont typeface="Arial"/>
              <a:buChar char="–"/>
              <a:defRPr>
                <a:solidFill>
                  <a:srgbClr val="000000"/>
                </a:solidFill>
                <a:latin typeface="Arial"/>
                <a:ea typeface="Arial"/>
                <a:cs typeface="Arial"/>
                <a:sym typeface="Arial"/>
              </a:defRPr>
            </a:lvl2pPr>
            <a:lvl3pPr marL="1371600" lvl="2" indent="-323850" algn="l">
              <a:lnSpc>
                <a:spcPct val="100000"/>
              </a:lnSpc>
              <a:spcBef>
                <a:spcPts val="400"/>
              </a:spcBef>
              <a:spcAft>
                <a:spcPts val="0"/>
              </a:spcAft>
              <a:buClr>
                <a:srgbClr val="000000"/>
              </a:buClr>
              <a:buSzPts val="1500"/>
              <a:buFont typeface="Arial"/>
              <a:buChar char="–"/>
              <a:defRPr>
                <a:solidFill>
                  <a:srgbClr val="000000"/>
                </a:solidFill>
                <a:latin typeface="Arial"/>
                <a:ea typeface="Arial"/>
                <a:cs typeface="Arial"/>
                <a:sym typeface="Arial"/>
              </a:defRPr>
            </a:lvl3pPr>
            <a:lvl4pPr marL="1828800" lvl="3" indent="-317500" algn="l">
              <a:lnSpc>
                <a:spcPct val="100000"/>
              </a:lnSpc>
              <a:spcBef>
                <a:spcPts val="400"/>
              </a:spcBef>
              <a:spcAft>
                <a:spcPts val="0"/>
              </a:spcAft>
              <a:buClr>
                <a:srgbClr val="000000"/>
              </a:buClr>
              <a:buSzPts val="1400"/>
              <a:buFont typeface="Arial"/>
              <a:buChar char="–"/>
              <a:defRPr>
                <a:solidFill>
                  <a:srgbClr val="000000"/>
                </a:solidFill>
                <a:latin typeface="Arial"/>
                <a:ea typeface="Arial"/>
                <a:cs typeface="Arial"/>
                <a:sym typeface="Arial"/>
              </a:defRPr>
            </a:lvl4pPr>
            <a:lvl5pPr marL="2286000" lvl="4" indent="-317500" algn="l">
              <a:lnSpc>
                <a:spcPct val="100000"/>
              </a:lnSpc>
              <a:spcBef>
                <a:spcPts val="400"/>
              </a:spcBef>
              <a:spcAft>
                <a:spcPts val="0"/>
              </a:spcAft>
              <a:buClr>
                <a:srgbClr val="000000"/>
              </a:buClr>
              <a:buSzPts val="1400"/>
              <a:buFont typeface="Arial"/>
              <a:buChar char="–"/>
              <a:defRPr>
                <a:solidFill>
                  <a:srgbClr val="000000"/>
                </a:solidFill>
                <a:latin typeface="Arial"/>
                <a:ea typeface="Arial"/>
                <a:cs typeface="Arial"/>
                <a:sym typeface="Arial"/>
              </a:defRPr>
            </a:lvl5pPr>
            <a:lvl6pPr marL="2743200" lvl="5" indent="-317500" algn="l">
              <a:lnSpc>
                <a:spcPct val="100000"/>
              </a:lnSpc>
              <a:spcBef>
                <a:spcPts val="400"/>
              </a:spcBef>
              <a:spcAft>
                <a:spcPts val="0"/>
              </a:spcAft>
              <a:buSzPts val="1400"/>
              <a:buFont typeface="Arial"/>
              <a:buChar char="•"/>
              <a:defRPr>
                <a:latin typeface="Arial"/>
                <a:ea typeface="Arial"/>
                <a:cs typeface="Arial"/>
                <a:sym typeface="Arial"/>
              </a:defRPr>
            </a:lvl6pPr>
            <a:lvl7pPr marL="3200400" lvl="6" indent="-317500" algn="l">
              <a:lnSpc>
                <a:spcPct val="100000"/>
              </a:lnSpc>
              <a:spcBef>
                <a:spcPts val="400"/>
              </a:spcBef>
              <a:spcAft>
                <a:spcPts val="0"/>
              </a:spcAft>
              <a:buSzPts val="1400"/>
              <a:buFont typeface="Arial"/>
              <a:buChar char="–"/>
              <a:defRPr>
                <a:latin typeface="Arial"/>
                <a:ea typeface="Arial"/>
                <a:cs typeface="Arial"/>
                <a:sym typeface="Arial"/>
              </a:defRPr>
            </a:lvl7pPr>
            <a:lvl8pPr marL="3657600" lvl="7" indent="-317500" algn="l">
              <a:lnSpc>
                <a:spcPct val="100000"/>
              </a:lnSpc>
              <a:spcBef>
                <a:spcPts val="400"/>
              </a:spcBef>
              <a:spcAft>
                <a:spcPts val="0"/>
              </a:spcAft>
              <a:buSzPts val="1400"/>
              <a:buFont typeface="Arial"/>
              <a:buChar char="–"/>
              <a:defRPr>
                <a:latin typeface="Arial"/>
                <a:ea typeface="Arial"/>
                <a:cs typeface="Arial"/>
                <a:sym typeface="Arial"/>
              </a:defRPr>
            </a:lvl8pPr>
            <a:lvl9pPr marL="4114800" lvl="8" indent="-317500" algn="l">
              <a:lnSpc>
                <a:spcPct val="100000"/>
              </a:lnSpc>
              <a:spcBef>
                <a:spcPts val="400"/>
              </a:spcBef>
              <a:spcAft>
                <a:spcPts val="0"/>
              </a:spcAft>
              <a:buSzPts val="1400"/>
              <a:buFont typeface="Arial"/>
              <a:buChar char="–"/>
              <a:defRPr>
                <a:latin typeface="Arial"/>
                <a:ea typeface="Arial"/>
                <a:cs typeface="Arial"/>
                <a:sym typeface="Arial"/>
              </a:defRPr>
            </a:lvl9pPr>
          </a:lstStyle>
          <a:p>
            <a:endParaRPr/>
          </a:p>
        </p:txBody>
      </p:sp>
      <p:pic>
        <p:nvPicPr>
          <p:cNvPr id="468" name="Google Shape;468;p107"/>
          <p:cNvPicPr preferRelativeResize="0"/>
          <p:nvPr/>
        </p:nvPicPr>
        <p:blipFill rotWithShape="1">
          <a:blip r:embed="rId2">
            <a:alphaModFix/>
          </a:blip>
          <a:srcRect/>
          <a:stretch/>
        </p:blipFill>
        <p:spPr>
          <a:xfrm>
            <a:off x="0" y="-24325"/>
            <a:ext cx="9144000" cy="121599"/>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Agenda">
  <p:cSld name="CUSTOM_3_1_1">
    <p:bg>
      <p:bgPr>
        <a:solidFill>
          <a:srgbClr val="FFFFFF"/>
        </a:solidFill>
        <a:effectLst/>
      </p:bgPr>
    </p:bg>
    <p:spTree>
      <p:nvGrpSpPr>
        <p:cNvPr id="1" name="Shape 469"/>
        <p:cNvGrpSpPr/>
        <p:nvPr/>
      </p:nvGrpSpPr>
      <p:grpSpPr>
        <a:xfrm>
          <a:off x="0" y="0"/>
          <a:ext cx="0" cy="0"/>
          <a:chOff x="0" y="0"/>
          <a:chExt cx="0" cy="0"/>
        </a:xfrm>
      </p:grpSpPr>
      <p:pic>
        <p:nvPicPr>
          <p:cNvPr id="470" name="Google Shape;470;p108"/>
          <p:cNvPicPr preferRelativeResize="0"/>
          <p:nvPr/>
        </p:nvPicPr>
        <p:blipFill rotWithShape="1">
          <a:blip r:embed="rId2">
            <a:alphaModFix/>
          </a:blip>
          <a:srcRect b="80300"/>
          <a:stretch/>
        </p:blipFill>
        <p:spPr>
          <a:xfrm>
            <a:off x="0" y="0"/>
            <a:ext cx="9144000" cy="1013251"/>
          </a:xfrm>
          <a:prstGeom prst="rect">
            <a:avLst/>
          </a:prstGeom>
          <a:noFill/>
          <a:ln>
            <a:noFill/>
          </a:ln>
        </p:spPr>
      </p:pic>
      <p:sp>
        <p:nvSpPr>
          <p:cNvPr id="471" name="Google Shape;471;p108"/>
          <p:cNvSpPr txBox="1">
            <a:spLocks noGrp="1"/>
          </p:cNvSpPr>
          <p:nvPr>
            <p:ph type="subTitle" idx="1"/>
          </p:nvPr>
        </p:nvSpPr>
        <p:spPr>
          <a:xfrm>
            <a:off x="457200" y="1183575"/>
            <a:ext cx="7640100" cy="3777600"/>
          </a:xfrm>
          <a:prstGeom prst="rect">
            <a:avLst/>
          </a:prstGeom>
          <a:noFill/>
          <a:ln>
            <a:noFill/>
          </a:ln>
        </p:spPr>
        <p:txBody>
          <a:bodyPr spcFirstLastPara="1" wrap="square" lIns="0" tIns="0" rIns="0" bIns="0" anchor="t" anchorCtr="0">
            <a:noAutofit/>
          </a:bodyPr>
          <a:lstStyle>
            <a:lvl1pPr lvl="0" algn="l">
              <a:lnSpc>
                <a:spcPct val="90000"/>
              </a:lnSpc>
              <a:spcBef>
                <a:spcPts val="800"/>
              </a:spcBef>
              <a:spcAft>
                <a:spcPts val="0"/>
              </a:spcAft>
              <a:buClr>
                <a:srgbClr val="000000"/>
              </a:buClr>
              <a:buSzPts val="1800"/>
              <a:buFont typeface="Roboto"/>
              <a:buNone/>
              <a:defRPr sz="1800">
                <a:solidFill>
                  <a:srgbClr val="000000"/>
                </a:solidFill>
                <a:latin typeface="Roboto"/>
                <a:ea typeface="Roboto"/>
                <a:cs typeface="Roboto"/>
                <a:sym typeface="Roboto"/>
              </a:defRPr>
            </a:lvl1pPr>
            <a:lvl2pPr lvl="1" algn="l">
              <a:lnSpc>
                <a:spcPct val="90000"/>
              </a:lnSpc>
              <a:spcBef>
                <a:spcPts val="800"/>
              </a:spcBef>
              <a:spcAft>
                <a:spcPts val="0"/>
              </a:spcAft>
              <a:buClr>
                <a:srgbClr val="000000"/>
              </a:buClr>
              <a:buSzPts val="1400"/>
              <a:buFont typeface="Roboto"/>
              <a:buNone/>
              <a:defRPr sz="1400">
                <a:solidFill>
                  <a:srgbClr val="000000"/>
                </a:solidFill>
                <a:latin typeface="Roboto"/>
                <a:ea typeface="Roboto"/>
                <a:cs typeface="Roboto"/>
                <a:sym typeface="Roboto"/>
              </a:defRPr>
            </a:lvl2pPr>
            <a:lvl3pPr lvl="2" algn="l">
              <a:lnSpc>
                <a:spcPct val="90000"/>
              </a:lnSpc>
              <a:spcBef>
                <a:spcPts val="800"/>
              </a:spcBef>
              <a:spcAft>
                <a:spcPts val="0"/>
              </a:spcAft>
              <a:buClr>
                <a:srgbClr val="000000"/>
              </a:buClr>
              <a:buSzPts val="1400"/>
              <a:buFont typeface="Roboto"/>
              <a:buNone/>
              <a:defRPr sz="1400">
                <a:solidFill>
                  <a:srgbClr val="000000"/>
                </a:solidFill>
                <a:latin typeface="Roboto"/>
                <a:ea typeface="Roboto"/>
                <a:cs typeface="Roboto"/>
                <a:sym typeface="Roboto"/>
              </a:defRPr>
            </a:lvl3pPr>
            <a:lvl4pPr lvl="3" algn="l">
              <a:lnSpc>
                <a:spcPct val="90000"/>
              </a:lnSpc>
              <a:spcBef>
                <a:spcPts val="800"/>
              </a:spcBef>
              <a:spcAft>
                <a:spcPts val="0"/>
              </a:spcAft>
              <a:buClr>
                <a:srgbClr val="000000"/>
              </a:buClr>
              <a:buSzPts val="1400"/>
              <a:buFont typeface="Roboto"/>
              <a:buNone/>
              <a:defRPr sz="1400">
                <a:solidFill>
                  <a:srgbClr val="000000"/>
                </a:solidFill>
                <a:latin typeface="Roboto"/>
                <a:ea typeface="Roboto"/>
                <a:cs typeface="Roboto"/>
                <a:sym typeface="Roboto"/>
              </a:defRPr>
            </a:lvl4pPr>
            <a:lvl5pPr lvl="4" algn="l">
              <a:lnSpc>
                <a:spcPct val="90000"/>
              </a:lnSpc>
              <a:spcBef>
                <a:spcPts val="800"/>
              </a:spcBef>
              <a:spcAft>
                <a:spcPts val="0"/>
              </a:spcAft>
              <a:buClr>
                <a:srgbClr val="000000"/>
              </a:buClr>
              <a:buSzPts val="1400"/>
              <a:buFont typeface="Roboto"/>
              <a:buNone/>
              <a:defRPr sz="1400">
                <a:solidFill>
                  <a:srgbClr val="000000"/>
                </a:solidFill>
                <a:latin typeface="Roboto"/>
                <a:ea typeface="Roboto"/>
                <a:cs typeface="Roboto"/>
                <a:sym typeface="Roboto"/>
              </a:defRPr>
            </a:lvl5pPr>
            <a:lvl6pPr lvl="5" algn="l">
              <a:lnSpc>
                <a:spcPct val="90000"/>
              </a:lnSpc>
              <a:spcBef>
                <a:spcPts val="800"/>
              </a:spcBef>
              <a:spcAft>
                <a:spcPts val="0"/>
              </a:spcAft>
              <a:buClr>
                <a:srgbClr val="000000"/>
              </a:buClr>
              <a:buSzPts val="1400"/>
              <a:buFont typeface="Roboto"/>
              <a:buNone/>
              <a:defRPr sz="1400">
                <a:solidFill>
                  <a:srgbClr val="000000"/>
                </a:solidFill>
                <a:latin typeface="Roboto"/>
                <a:ea typeface="Roboto"/>
                <a:cs typeface="Roboto"/>
                <a:sym typeface="Roboto"/>
              </a:defRPr>
            </a:lvl6pPr>
            <a:lvl7pPr lvl="6" algn="l">
              <a:lnSpc>
                <a:spcPct val="90000"/>
              </a:lnSpc>
              <a:spcBef>
                <a:spcPts val="800"/>
              </a:spcBef>
              <a:spcAft>
                <a:spcPts val="0"/>
              </a:spcAft>
              <a:buClr>
                <a:srgbClr val="000000"/>
              </a:buClr>
              <a:buSzPts val="1400"/>
              <a:buFont typeface="Roboto"/>
              <a:buNone/>
              <a:defRPr sz="1400">
                <a:solidFill>
                  <a:srgbClr val="000000"/>
                </a:solidFill>
                <a:latin typeface="Roboto"/>
                <a:ea typeface="Roboto"/>
                <a:cs typeface="Roboto"/>
                <a:sym typeface="Roboto"/>
              </a:defRPr>
            </a:lvl7pPr>
            <a:lvl8pPr lvl="7" algn="l">
              <a:lnSpc>
                <a:spcPct val="90000"/>
              </a:lnSpc>
              <a:spcBef>
                <a:spcPts val="800"/>
              </a:spcBef>
              <a:spcAft>
                <a:spcPts val="0"/>
              </a:spcAft>
              <a:buClr>
                <a:srgbClr val="000000"/>
              </a:buClr>
              <a:buSzPts val="1400"/>
              <a:buFont typeface="Roboto"/>
              <a:buNone/>
              <a:defRPr sz="1400">
                <a:solidFill>
                  <a:srgbClr val="000000"/>
                </a:solidFill>
                <a:latin typeface="Roboto"/>
                <a:ea typeface="Roboto"/>
                <a:cs typeface="Roboto"/>
                <a:sym typeface="Roboto"/>
              </a:defRPr>
            </a:lvl8pPr>
            <a:lvl9pPr lvl="8" algn="l">
              <a:lnSpc>
                <a:spcPct val="90000"/>
              </a:lnSpc>
              <a:spcBef>
                <a:spcPts val="800"/>
              </a:spcBef>
              <a:spcAft>
                <a:spcPts val="0"/>
              </a:spcAft>
              <a:buClr>
                <a:srgbClr val="000000"/>
              </a:buClr>
              <a:buSzPts val="1400"/>
              <a:buFont typeface="Roboto"/>
              <a:buNone/>
              <a:defRPr sz="1400">
                <a:solidFill>
                  <a:srgbClr val="000000"/>
                </a:solidFill>
                <a:latin typeface="Roboto"/>
                <a:ea typeface="Roboto"/>
                <a:cs typeface="Roboto"/>
                <a:sym typeface="Roboto"/>
              </a:defRPr>
            </a:lvl9pPr>
          </a:lstStyle>
          <a:p>
            <a:endParaRPr/>
          </a:p>
        </p:txBody>
      </p:sp>
      <p:sp>
        <p:nvSpPr>
          <p:cNvPr id="472" name="Google Shape;472;p108"/>
          <p:cNvSpPr txBox="1">
            <a:spLocks noGrp="1"/>
          </p:cNvSpPr>
          <p:nvPr>
            <p:ph type="title"/>
          </p:nvPr>
        </p:nvSpPr>
        <p:spPr>
          <a:xfrm>
            <a:off x="457200" y="251325"/>
            <a:ext cx="7969500" cy="525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300"/>
              <a:buNone/>
              <a:defRPr sz="3500" b="1">
                <a:solidFill>
                  <a:srgbClr val="FFFFFF"/>
                </a:solidFill>
                <a:latin typeface="Roboto"/>
                <a:ea typeface="Roboto"/>
                <a:cs typeface="Roboto"/>
                <a:sym typeface="Roboto"/>
              </a:defRPr>
            </a:lvl1pPr>
            <a:lvl2pPr lvl="1" algn="r">
              <a:lnSpc>
                <a:spcPct val="100000"/>
              </a:lnSpc>
              <a:spcBef>
                <a:spcPts val="0"/>
              </a:spcBef>
              <a:spcAft>
                <a:spcPts val="0"/>
              </a:spcAft>
              <a:buSzPts val="1100"/>
              <a:buNone/>
              <a:defRPr sz="1400">
                <a:latin typeface="Roboto"/>
                <a:ea typeface="Roboto"/>
                <a:cs typeface="Roboto"/>
                <a:sym typeface="Roboto"/>
              </a:defRPr>
            </a:lvl2pPr>
            <a:lvl3pPr lvl="2" algn="r">
              <a:lnSpc>
                <a:spcPct val="100000"/>
              </a:lnSpc>
              <a:spcBef>
                <a:spcPts val="0"/>
              </a:spcBef>
              <a:spcAft>
                <a:spcPts val="0"/>
              </a:spcAft>
              <a:buSzPts val="1100"/>
              <a:buNone/>
              <a:defRPr sz="1400">
                <a:latin typeface="Roboto"/>
                <a:ea typeface="Roboto"/>
                <a:cs typeface="Roboto"/>
                <a:sym typeface="Roboto"/>
              </a:defRPr>
            </a:lvl3pPr>
            <a:lvl4pPr lvl="3" algn="r">
              <a:lnSpc>
                <a:spcPct val="100000"/>
              </a:lnSpc>
              <a:spcBef>
                <a:spcPts val="0"/>
              </a:spcBef>
              <a:spcAft>
                <a:spcPts val="0"/>
              </a:spcAft>
              <a:buSzPts val="1100"/>
              <a:buNone/>
              <a:defRPr sz="1400">
                <a:latin typeface="Roboto"/>
                <a:ea typeface="Roboto"/>
                <a:cs typeface="Roboto"/>
                <a:sym typeface="Roboto"/>
              </a:defRPr>
            </a:lvl4pPr>
            <a:lvl5pPr lvl="4" algn="r">
              <a:lnSpc>
                <a:spcPct val="100000"/>
              </a:lnSpc>
              <a:spcBef>
                <a:spcPts val="0"/>
              </a:spcBef>
              <a:spcAft>
                <a:spcPts val="0"/>
              </a:spcAft>
              <a:buSzPts val="1100"/>
              <a:buNone/>
              <a:defRPr sz="1400">
                <a:latin typeface="Roboto"/>
                <a:ea typeface="Roboto"/>
                <a:cs typeface="Roboto"/>
                <a:sym typeface="Roboto"/>
              </a:defRPr>
            </a:lvl5pPr>
            <a:lvl6pPr lvl="5" algn="r">
              <a:lnSpc>
                <a:spcPct val="100000"/>
              </a:lnSpc>
              <a:spcBef>
                <a:spcPts val="0"/>
              </a:spcBef>
              <a:spcAft>
                <a:spcPts val="0"/>
              </a:spcAft>
              <a:buSzPts val="1100"/>
              <a:buNone/>
              <a:defRPr sz="1400">
                <a:latin typeface="Roboto"/>
                <a:ea typeface="Roboto"/>
                <a:cs typeface="Roboto"/>
                <a:sym typeface="Roboto"/>
              </a:defRPr>
            </a:lvl6pPr>
            <a:lvl7pPr lvl="6" algn="r">
              <a:lnSpc>
                <a:spcPct val="100000"/>
              </a:lnSpc>
              <a:spcBef>
                <a:spcPts val="0"/>
              </a:spcBef>
              <a:spcAft>
                <a:spcPts val="0"/>
              </a:spcAft>
              <a:buSzPts val="1100"/>
              <a:buNone/>
              <a:defRPr sz="1400">
                <a:latin typeface="Roboto"/>
                <a:ea typeface="Roboto"/>
                <a:cs typeface="Roboto"/>
                <a:sym typeface="Roboto"/>
              </a:defRPr>
            </a:lvl7pPr>
            <a:lvl8pPr lvl="7" algn="r">
              <a:lnSpc>
                <a:spcPct val="100000"/>
              </a:lnSpc>
              <a:spcBef>
                <a:spcPts val="0"/>
              </a:spcBef>
              <a:spcAft>
                <a:spcPts val="0"/>
              </a:spcAft>
              <a:buSzPts val="1100"/>
              <a:buNone/>
              <a:defRPr sz="1400">
                <a:latin typeface="Roboto"/>
                <a:ea typeface="Roboto"/>
                <a:cs typeface="Roboto"/>
                <a:sym typeface="Roboto"/>
              </a:defRPr>
            </a:lvl8pPr>
            <a:lvl9pPr lvl="8" algn="r">
              <a:lnSpc>
                <a:spcPct val="100000"/>
              </a:lnSpc>
              <a:spcBef>
                <a:spcPts val="0"/>
              </a:spcBef>
              <a:spcAft>
                <a:spcPts val="0"/>
              </a:spcAft>
              <a:buSzPts val="1100"/>
              <a:buNone/>
              <a:defRPr sz="1400">
                <a:latin typeface="Roboto"/>
                <a:ea typeface="Roboto"/>
                <a:cs typeface="Roboto"/>
                <a:sym typeface="Roboto"/>
              </a:defRPr>
            </a:lvl9pPr>
          </a:lstStyle>
          <a:p>
            <a:endParaRPr/>
          </a:p>
        </p:txBody>
      </p:sp>
      <p:sp>
        <p:nvSpPr>
          <p:cNvPr id="473" name="Google Shape;473;p108"/>
          <p:cNvSpPr txBox="1">
            <a:spLocks noGrp="1"/>
          </p:cNvSpPr>
          <p:nvPr>
            <p:ph type="sldNum" idx="12"/>
          </p:nvPr>
        </p:nvSpPr>
        <p:spPr>
          <a:xfrm>
            <a:off x="8556784" y="4749851"/>
            <a:ext cx="548700" cy="3936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3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13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13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13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13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13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13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13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13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lank Slide - white 2 1">
  <p:cSld name="Blank Slide - white 2">
    <p:bg>
      <p:bgPr>
        <a:gradFill>
          <a:gsLst>
            <a:gs pos="0">
              <a:srgbClr val="34005E"/>
            </a:gs>
            <a:gs pos="100000">
              <a:srgbClr val="632CA3"/>
            </a:gs>
          </a:gsLst>
          <a:lin ang="2698631" scaled="0"/>
        </a:gradFill>
        <a:effectLst/>
      </p:bgPr>
    </p:bg>
    <p:spTree>
      <p:nvGrpSpPr>
        <p:cNvPr id="1" name="Shape 474"/>
        <p:cNvGrpSpPr/>
        <p:nvPr/>
      </p:nvGrpSpPr>
      <p:grpSpPr>
        <a:xfrm>
          <a:off x="0" y="0"/>
          <a:ext cx="0" cy="0"/>
          <a:chOff x="0" y="0"/>
          <a:chExt cx="0" cy="0"/>
        </a:xfrm>
      </p:grpSpPr>
      <p:sp>
        <p:nvSpPr>
          <p:cNvPr id="475" name="Google Shape;475;p109"/>
          <p:cNvSpPr txBox="1">
            <a:spLocks noGrp="1"/>
          </p:cNvSpPr>
          <p:nvPr>
            <p:ph type="body" idx="1"/>
          </p:nvPr>
        </p:nvSpPr>
        <p:spPr>
          <a:xfrm>
            <a:off x="550097" y="1421850"/>
            <a:ext cx="3610500" cy="2293800"/>
          </a:xfrm>
          <a:prstGeom prst="rect">
            <a:avLst/>
          </a:prstGeom>
          <a:noFill/>
          <a:ln>
            <a:noFill/>
          </a:ln>
        </p:spPr>
        <p:txBody>
          <a:bodyPr spcFirstLastPara="1" wrap="square" lIns="0" tIns="0" rIns="0" bIns="0" anchor="t" anchorCtr="0">
            <a:noAutofit/>
          </a:bodyPr>
          <a:lstStyle>
            <a:lvl1pPr marL="457200" lvl="0" indent="-317500" algn="l">
              <a:lnSpc>
                <a:spcPct val="90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marL="914400" lvl="1"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2pPr>
            <a:lvl3pPr marL="1371600" lvl="2"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3pPr>
            <a:lvl4pPr marL="1828800" lvl="3"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4pPr>
            <a:lvl5pPr marL="2286000" lvl="4"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5pPr>
            <a:lvl6pPr marL="2743200" lvl="5"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6pPr>
            <a:lvl7pPr marL="3200400" lvl="6"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7pPr>
            <a:lvl8pPr marL="3657600" lvl="7"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8pPr>
            <a:lvl9pPr marL="4114800" lvl="8" indent="-317500" algn="l">
              <a:lnSpc>
                <a:spcPct val="90000"/>
              </a:lnSpc>
              <a:spcBef>
                <a:spcPts val="1000"/>
              </a:spcBef>
              <a:spcAft>
                <a:spcPts val="1000"/>
              </a:spcAft>
              <a:buClr>
                <a:srgbClr val="FFFFFF"/>
              </a:buClr>
              <a:buSzPts val="1400"/>
              <a:buFont typeface="Roboto"/>
              <a:buChar char="–"/>
              <a:defRPr sz="1400">
                <a:solidFill>
                  <a:srgbClr val="FFFFFF"/>
                </a:solidFill>
                <a:latin typeface="Roboto"/>
                <a:ea typeface="Roboto"/>
                <a:cs typeface="Roboto"/>
                <a:sym typeface="Roboto"/>
              </a:defRPr>
            </a:lvl9pPr>
          </a:lstStyle>
          <a:p>
            <a:endParaRPr/>
          </a:p>
        </p:txBody>
      </p:sp>
      <p:sp>
        <p:nvSpPr>
          <p:cNvPr id="476" name="Google Shape;476;p109"/>
          <p:cNvSpPr txBox="1">
            <a:spLocks noGrp="1"/>
          </p:cNvSpPr>
          <p:nvPr>
            <p:ph type="body" idx="2"/>
          </p:nvPr>
        </p:nvSpPr>
        <p:spPr>
          <a:xfrm>
            <a:off x="4983554" y="1421850"/>
            <a:ext cx="3610500" cy="2293800"/>
          </a:xfrm>
          <a:prstGeom prst="rect">
            <a:avLst/>
          </a:prstGeom>
          <a:noFill/>
          <a:ln>
            <a:noFill/>
          </a:ln>
        </p:spPr>
        <p:txBody>
          <a:bodyPr spcFirstLastPara="1" wrap="square" lIns="0" tIns="0" rIns="0" bIns="0" anchor="t" anchorCtr="0">
            <a:noAutofit/>
          </a:bodyPr>
          <a:lstStyle>
            <a:lvl1pPr marL="457200" lvl="0" indent="-317500" algn="l">
              <a:lnSpc>
                <a:spcPct val="90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marL="914400" lvl="1"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2pPr>
            <a:lvl3pPr marL="1371600" lvl="2"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3pPr>
            <a:lvl4pPr marL="1828800" lvl="3"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4pPr>
            <a:lvl5pPr marL="2286000" lvl="4"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5pPr>
            <a:lvl6pPr marL="2743200" lvl="5"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6pPr>
            <a:lvl7pPr marL="3200400" lvl="6"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7pPr>
            <a:lvl8pPr marL="3657600" lvl="7" indent="-317500" algn="l">
              <a:lnSpc>
                <a:spcPct val="90000"/>
              </a:lnSpc>
              <a:spcBef>
                <a:spcPts val="1000"/>
              </a:spcBef>
              <a:spcAft>
                <a:spcPts val="0"/>
              </a:spcAft>
              <a:buClr>
                <a:srgbClr val="FFFFFF"/>
              </a:buClr>
              <a:buSzPts val="1400"/>
              <a:buFont typeface="Roboto"/>
              <a:buChar char="–"/>
              <a:defRPr sz="1400">
                <a:solidFill>
                  <a:srgbClr val="FFFFFF"/>
                </a:solidFill>
                <a:latin typeface="Roboto"/>
                <a:ea typeface="Roboto"/>
                <a:cs typeface="Roboto"/>
                <a:sym typeface="Roboto"/>
              </a:defRPr>
            </a:lvl8pPr>
            <a:lvl9pPr marL="4114800" lvl="8" indent="-317500" algn="l">
              <a:lnSpc>
                <a:spcPct val="90000"/>
              </a:lnSpc>
              <a:spcBef>
                <a:spcPts val="1000"/>
              </a:spcBef>
              <a:spcAft>
                <a:spcPts val="1000"/>
              </a:spcAft>
              <a:buClr>
                <a:srgbClr val="FFFFFF"/>
              </a:buClr>
              <a:buSzPts val="1400"/>
              <a:buFont typeface="Roboto"/>
              <a:buChar char="–"/>
              <a:defRPr sz="1400">
                <a:solidFill>
                  <a:srgbClr val="FFFFFF"/>
                </a:solidFill>
                <a:latin typeface="Roboto"/>
                <a:ea typeface="Roboto"/>
                <a:cs typeface="Roboto"/>
                <a:sym typeface="Roboto"/>
              </a:defRPr>
            </a:lvl9pPr>
          </a:lstStyle>
          <a:p>
            <a:endParaRPr/>
          </a:p>
        </p:txBody>
      </p:sp>
      <p:sp>
        <p:nvSpPr>
          <p:cNvPr id="477" name="Google Shape;477;p109"/>
          <p:cNvSpPr txBox="1">
            <a:spLocks noGrp="1"/>
          </p:cNvSpPr>
          <p:nvPr>
            <p:ph type="ctrTitle"/>
          </p:nvPr>
        </p:nvSpPr>
        <p:spPr>
          <a:xfrm>
            <a:off x="395738" y="242119"/>
            <a:ext cx="7706100" cy="418800"/>
          </a:xfrm>
          <a:prstGeom prst="rect">
            <a:avLst/>
          </a:prstGeom>
          <a:noFill/>
          <a:ln>
            <a:noFill/>
          </a:ln>
        </p:spPr>
        <p:txBody>
          <a:bodyPr spcFirstLastPara="1" wrap="square" lIns="0" tIns="0" rIns="0" bIns="0" anchor="t" anchorCtr="0">
            <a:noAutofit/>
          </a:bodyPr>
          <a:lstStyle>
            <a:lvl1pPr marR="0" lvl="0" algn="l">
              <a:lnSpc>
                <a:spcPct val="115000"/>
              </a:lnSpc>
              <a:spcBef>
                <a:spcPts val="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lvl="1" algn="l">
              <a:lnSpc>
                <a:spcPct val="115000"/>
              </a:lnSpc>
              <a:spcBef>
                <a:spcPts val="0"/>
              </a:spcBef>
              <a:spcAft>
                <a:spcPts val="0"/>
              </a:spcAft>
              <a:buSzPts val="1100"/>
              <a:buNone/>
              <a:defRPr sz="1400"/>
            </a:lvl2pPr>
            <a:lvl3pPr lvl="2" algn="l">
              <a:lnSpc>
                <a:spcPct val="115000"/>
              </a:lnSpc>
              <a:spcBef>
                <a:spcPts val="0"/>
              </a:spcBef>
              <a:spcAft>
                <a:spcPts val="0"/>
              </a:spcAft>
              <a:buSzPts val="1100"/>
              <a:buNone/>
              <a:defRPr sz="1400"/>
            </a:lvl3pPr>
            <a:lvl4pPr lvl="3" algn="l">
              <a:lnSpc>
                <a:spcPct val="115000"/>
              </a:lnSpc>
              <a:spcBef>
                <a:spcPts val="0"/>
              </a:spcBef>
              <a:spcAft>
                <a:spcPts val="0"/>
              </a:spcAft>
              <a:buSzPts val="1100"/>
              <a:buNone/>
              <a:defRPr sz="1400"/>
            </a:lvl4pPr>
            <a:lvl5pPr lvl="4" algn="l">
              <a:lnSpc>
                <a:spcPct val="115000"/>
              </a:lnSpc>
              <a:spcBef>
                <a:spcPts val="0"/>
              </a:spcBef>
              <a:spcAft>
                <a:spcPts val="0"/>
              </a:spcAft>
              <a:buSzPts val="1100"/>
              <a:buNone/>
              <a:defRPr sz="1400"/>
            </a:lvl5pPr>
            <a:lvl6pPr lvl="5" algn="l">
              <a:lnSpc>
                <a:spcPct val="115000"/>
              </a:lnSpc>
              <a:spcBef>
                <a:spcPts val="0"/>
              </a:spcBef>
              <a:spcAft>
                <a:spcPts val="0"/>
              </a:spcAft>
              <a:buSzPts val="1100"/>
              <a:buNone/>
              <a:defRPr sz="1400"/>
            </a:lvl6pPr>
            <a:lvl7pPr lvl="6" algn="l">
              <a:lnSpc>
                <a:spcPct val="115000"/>
              </a:lnSpc>
              <a:spcBef>
                <a:spcPts val="0"/>
              </a:spcBef>
              <a:spcAft>
                <a:spcPts val="0"/>
              </a:spcAft>
              <a:buSzPts val="1100"/>
              <a:buNone/>
              <a:defRPr sz="1400"/>
            </a:lvl7pPr>
            <a:lvl8pPr lvl="7" algn="l">
              <a:lnSpc>
                <a:spcPct val="115000"/>
              </a:lnSpc>
              <a:spcBef>
                <a:spcPts val="0"/>
              </a:spcBef>
              <a:spcAft>
                <a:spcPts val="0"/>
              </a:spcAft>
              <a:buSzPts val="1100"/>
              <a:buNone/>
              <a:defRPr sz="1400"/>
            </a:lvl8pPr>
            <a:lvl9pPr lvl="8" algn="l">
              <a:lnSpc>
                <a:spcPct val="115000"/>
              </a:lnSpc>
              <a:spcBef>
                <a:spcPts val="0"/>
              </a:spcBef>
              <a:spcAft>
                <a:spcPts val="0"/>
              </a:spcAft>
              <a:buSzPts val="1100"/>
              <a:buNone/>
              <a:defRPr sz="1400"/>
            </a:lvl9pPr>
          </a:lstStyle>
          <a:p>
            <a:endParaRPr/>
          </a:p>
        </p:txBody>
      </p:sp>
      <p:pic>
        <p:nvPicPr>
          <p:cNvPr id="478" name="Google Shape;478;p109"/>
          <p:cNvPicPr preferRelativeResize="0"/>
          <p:nvPr/>
        </p:nvPicPr>
        <p:blipFill rotWithShape="1">
          <a:blip r:embed="rId2">
            <a:alphaModFix/>
          </a:blip>
          <a:srcRect/>
          <a:stretch/>
        </p:blipFill>
        <p:spPr>
          <a:xfrm>
            <a:off x="161992" y="4744455"/>
            <a:ext cx="994481" cy="244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34" Type="http://schemas.openxmlformats.org/officeDocument/2006/relationships/image" Target="../media/image4.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theme" Target="../theme/theme3.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theme" Target="../theme/theme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8"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59"/>
          <p:cNvSpPr txBox="1">
            <a:spLocks noGrp="1"/>
          </p:cNvSpPr>
          <p:nvPr>
            <p:ph type="title"/>
          </p:nvPr>
        </p:nvSpPr>
        <p:spPr>
          <a:xfrm>
            <a:off x="633413" y="133350"/>
            <a:ext cx="7877175" cy="857250"/>
          </a:xfrm>
          <a:prstGeom prst="rect">
            <a:avLst/>
          </a:prstGeom>
          <a:noFill/>
          <a:ln>
            <a:noFill/>
          </a:ln>
        </p:spPr>
        <p:txBody>
          <a:bodyPr spcFirstLastPara="1" wrap="square" lIns="19050" tIns="19050" rIns="19050" bIns="19050" anchor="ctr" anchorCtr="0">
            <a:normAutofit/>
          </a:bodyPr>
          <a:lstStyle>
            <a:lvl1pPr marR="0" lvl="0" algn="l" rtl="0">
              <a:lnSpc>
                <a:spcPct val="80000"/>
              </a:lnSpc>
              <a:spcBef>
                <a:spcPts val="0"/>
              </a:spcBef>
              <a:spcAft>
                <a:spcPts val="0"/>
              </a:spcAft>
              <a:buClr>
                <a:srgbClr val="FFFFFF"/>
              </a:buClr>
              <a:buSzPts val="4500"/>
              <a:buFont typeface="Helvetica Neue"/>
              <a:buNone/>
              <a:defRPr sz="4500" b="0" i="0" u="none" strike="noStrike" cap="none">
                <a:solidFill>
                  <a:srgbClr val="FFFFFF"/>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FFFFFF"/>
              </a:buClr>
              <a:buSzPts val="4500"/>
              <a:buFont typeface="Helvetica Neue"/>
              <a:buNone/>
              <a:defRPr sz="4500" b="0" i="0" u="none" strike="noStrike" cap="none">
                <a:solidFill>
                  <a:srgbClr val="FFFFFF"/>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FFFFFF"/>
              </a:buClr>
              <a:buSzPts val="4500"/>
              <a:buFont typeface="Helvetica Neue"/>
              <a:buNone/>
              <a:defRPr sz="4500" b="0" i="0" u="none" strike="noStrike" cap="none">
                <a:solidFill>
                  <a:srgbClr val="FFFFFF"/>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FFFFFF"/>
              </a:buClr>
              <a:buSzPts val="4500"/>
              <a:buFont typeface="Helvetica Neue"/>
              <a:buNone/>
              <a:defRPr sz="4500" b="0" i="0" u="none" strike="noStrike" cap="none">
                <a:solidFill>
                  <a:srgbClr val="FFFFFF"/>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FFFFFF"/>
              </a:buClr>
              <a:buSzPts val="4500"/>
              <a:buFont typeface="Helvetica Neue"/>
              <a:buNone/>
              <a:defRPr sz="4500" b="0" i="0" u="none" strike="noStrike" cap="none">
                <a:solidFill>
                  <a:srgbClr val="FFFFFF"/>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FFFFFF"/>
              </a:buClr>
              <a:buSzPts val="4500"/>
              <a:buFont typeface="Helvetica Neue"/>
              <a:buNone/>
              <a:defRPr sz="4500" b="0" i="0" u="none" strike="noStrike" cap="none">
                <a:solidFill>
                  <a:srgbClr val="FFFFFF"/>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FFFFFF"/>
              </a:buClr>
              <a:buSzPts val="4500"/>
              <a:buFont typeface="Helvetica Neue"/>
              <a:buNone/>
              <a:defRPr sz="4500" b="0" i="0" u="none" strike="noStrike" cap="none">
                <a:solidFill>
                  <a:srgbClr val="FFFFFF"/>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FFFFFF"/>
              </a:buClr>
              <a:buSzPts val="4500"/>
              <a:buFont typeface="Helvetica Neue"/>
              <a:buNone/>
              <a:defRPr sz="4500" b="0" i="0" u="none" strike="noStrike" cap="none">
                <a:solidFill>
                  <a:srgbClr val="FFFFFF"/>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FFFFFF"/>
              </a:buClr>
              <a:buSzPts val="4500"/>
              <a:buFont typeface="Helvetica Neue"/>
              <a:buNone/>
              <a:defRPr sz="45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59"/>
          <p:cNvSpPr txBox="1">
            <a:spLocks noGrp="1"/>
          </p:cNvSpPr>
          <p:nvPr>
            <p:ph type="body" idx="1"/>
          </p:nvPr>
        </p:nvSpPr>
        <p:spPr>
          <a:xfrm>
            <a:off x="633413" y="1181100"/>
            <a:ext cx="7877175" cy="3486150"/>
          </a:xfrm>
          <a:prstGeom prst="rect">
            <a:avLst/>
          </a:prstGeom>
          <a:noFill/>
          <a:ln>
            <a:noFill/>
          </a:ln>
        </p:spPr>
        <p:txBody>
          <a:bodyPr spcFirstLastPara="1" wrap="square" lIns="19050" tIns="19050" rIns="19050" bIns="19050" anchor="ctr" anchorCtr="0">
            <a:normAutofit/>
          </a:bodyPr>
          <a:lstStyle>
            <a:lvl1pPr marL="457200" marR="0" lvl="0" indent="-374650" algn="l" rtl="0">
              <a:lnSpc>
                <a:spcPct val="100000"/>
              </a:lnSpc>
              <a:spcBef>
                <a:spcPts val="800"/>
              </a:spcBef>
              <a:spcAft>
                <a:spcPts val="0"/>
              </a:spcAft>
              <a:buClr>
                <a:srgbClr val="FFFFFF"/>
              </a:buClr>
              <a:buSzPts val="2300"/>
              <a:buFont typeface="Helvetica Neue"/>
              <a:buChar char="–"/>
              <a:defRPr sz="2300" b="0" i="0" u="none" strike="noStrike" cap="none">
                <a:solidFill>
                  <a:srgbClr val="FFFFFF"/>
                </a:solidFill>
                <a:latin typeface="Helvetica Neue"/>
                <a:ea typeface="Helvetica Neue"/>
                <a:cs typeface="Helvetica Neue"/>
                <a:sym typeface="Helvetica Neue"/>
              </a:defRPr>
            </a:lvl1pPr>
            <a:lvl2pPr marL="914400" marR="0" lvl="1" indent="-406400" algn="l" rtl="0">
              <a:lnSpc>
                <a:spcPct val="100000"/>
              </a:lnSpc>
              <a:spcBef>
                <a:spcPts val="800"/>
              </a:spcBef>
              <a:spcAft>
                <a:spcPts val="0"/>
              </a:spcAft>
              <a:buClr>
                <a:srgbClr val="FFFFFF"/>
              </a:buClr>
              <a:buSzPts val="2800"/>
              <a:buFont typeface="Helvetica Neue"/>
              <a:buChar char="•"/>
              <a:defRPr sz="2300" b="0" i="0" u="none" strike="noStrike" cap="none">
                <a:solidFill>
                  <a:srgbClr val="FFFFFF"/>
                </a:solidFill>
                <a:latin typeface="Helvetica Neue"/>
                <a:ea typeface="Helvetica Neue"/>
                <a:cs typeface="Helvetica Neue"/>
                <a:sym typeface="Helvetica Neue"/>
              </a:defRPr>
            </a:lvl2pPr>
            <a:lvl3pPr marL="1371600" marR="0" lvl="2" indent="-406400" algn="l" rtl="0">
              <a:lnSpc>
                <a:spcPct val="100000"/>
              </a:lnSpc>
              <a:spcBef>
                <a:spcPts val="800"/>
              </a:spcBef>
              <a:spcAft>
                <a:spcPts val="0"/>
              </a:spcAft>
              <a:buClr>
                <a:srgbClr val="FFFFFF"/>
              </a:buClr>
              <a:buSzPts val="2800"/>
              <a:buFont typeface="Helvetica Neue"/>
              <a:buChar char="•"/>
              <a:defRPr sz="2300" b="0" i="0" u="none" strike="noStrike" cap="none">
                <a:solidFill>
                  <a:srgbClr val="FFFFFF"/>
                </a:solidFill>
                <a:latin typeface="Helvetica Neue"/>
                <a:ea typeface="Helvetica Neue"/>
                <a:cs typeface="Helvetica Neue"/>
                <a:sym typeface="Helvetica Neue"/>
              </a:defRPr>
            </a:lvl3pPr>
            <a:lvl4pPr marL="1828800" marR="0" lvl="3" indent="-406400" algn="l" rtl="0">
              <a:lnSpc>
                <a:spcPct val="100000"/>
              </a:lnSpc>
              <a:spcBef>
                <a:spcPts val="800"/>
              </a:spcBef>
              <a:spcAft>
                <a:spcPts val="0"/>
              </a:spcAft>
              <a:buClr>
                <a:srgbClr val="FFFFFF"/>
              </a:buClr>
              <a:buSzPts val="2800"/>
              <a:buFont typeface="Helvetica Neue"/>
              <a:buChar char="•"/>
              <a:defRPr sz="2300" b="0" i="0" u="none" strike="noStrike" cap="none">
                <a:solidFill>
                  <a:srgbClr val="FFFFFF"/>
                </a:solidFill>
                <a:latin typeface="Helvetica Neue"/>
                <a:ea typeface="Helvetica Neue"/>
                <a:cs typeface="Helvetica Neue"/>
                <a:sym typeface="Helvetica Neue"/>
              </a:defRPr>
            </a:lvl4pPr>
            <a:lvl5pPr marL="2286000" marR="0" lvl="4" indent="-406400" algn="l" rtl="0">
              <a:lnSpc>
                <a:spcPct val="100000"/>
              </a:lnSpc>
              <a:spcBef>
                <a:spcPts val="800"/>
              </a:spcBef>
              <a:spcAft>
                <a:spcPts val="0"/>
              </a:spcAft>
              <a:buClr>
                <a:srgbClr val="FFFFFF"/>
              </a:buClr>
              <a:buSzPts val="2800"/>
              <a:buFont typeface="Helvetica Neue"/>
              <a:buChar char="•"/>
              <a:defRPr sz="2300" b="0" i="0" u="none" strike="noStrike" cap="none">
                <a:solidFill>
                  <a:srgbClr val="FFFFFF"/>
                </a:solidFill>
                <a:latin typeface="Helvetica Neue"/>
                <a:ea typeface="Helvetica Neue"/>
                <a:cs typeface="Helvetica Neue"/>
                <a:sym typeface="Helvetica Neue"/>
              </a:defRPr>
            </a:lvl5pPr>
            <a:lvl6pPr marL="2743200" marR="0" lvl="5" indent="-406400" algn="l" rtl="0">
              <a:lnSpc>
                <a:spcPct val="100000"/>
              </a:lnSpc>
              <a:spcBef>
                <a:spcPts val="800"/>
              </a:spcBef>
              <a:spcAft>
                <a:spcPts val="0"/>
              </a:spcAft>
              <a:buClr>
                <a:srgbClr val="FFFFFF"/>
              </a:buClr>
              <a:buSzPts val="2800"/>
              <a:buFont typeface="Helvetica Neue"/>
              <a:buChar char="•"/>
              <a:defRPr sz="2300" b="0" i="0" u="none" strike="noStrike" cap="none">
                <a:solidFill>
                  <a:srgbClr val="FFFFFF"/>
                </a:solidFill>
                <a:latin typeface="Helvetica Neue"/>
                <a:ea typeface="Helvetica Neue"/>
                <a:cs typeface="Helvetica Neue"/>
                <a:sym typeface="Helvetica Neue"/>
              </a:defRPr>
            </a:lvl6pPr>
            <a:lvl7pPr marL="3200400" marR="0" lvl="6" indent="-406400" algn="l" rtl="0">
              <a:lnSpc>
                <a:spcPct val="100000"/>
              </a:lnSpc>
              <a:spcBef>
                <a:spcPts val="800"/>
              </a:spcBef>
              <a:spcAft>
                <a:spcPts val="0"/>
              </a:spcAft>
              <a:buClr>
                <a:srgbClr val="FFFFFF"/>
              </a:buClr>
              <a:buSzPts val="2800"/>
              <a:buFont typeface="Helvetica Neue"/>
              <a:buChar char="•"/>
              <a:defRPr sz="2300" b="0" i="0" u="none" strike="noStrike" cap="none">
                <a:solidFill>
                  <a:srgbClr val="FFFFFF"/>
                </a:solidFill>
                <a:latin typeface="Helvetica Neue"/>
                <a:ea typeface="Helvetica Neue"/>
                <a:cs typeface="Helvetica Neue"/>
                <a:sym typeface="Helvetica Neue"/>
              </a:defRPr>
            </a:lvl7pPr>
            <a:lvl8pPr marL="3657600" marR="0" lvl="7" indent="-406400" algn="l" rtl="0">
              <a:lnSpc>
                <a:spcPct val="100000"/>
              </a:lnSpc>
              <a:spcBef>
                <a:spcPts val="800"/>
              </a:spcBef>
              <a:spcAft>
                <a:spcPts val="0"/>
              </a:spcAft>
              <a:buClr>
                <a:srgbClr val="FFFFFF"/>
              </a:buClr>
              <a:buSzPts val="2800"/>
              <a:buFont typeface="Helvetica Neue"/>
              <a:buChar char="•"/>
              <a:defRPr sz="2300" b="0" i="0" u="none" strike="noStrike" cap="none">
                <a:solidFill>
                  <a:srgbClr val="FFFFFF"/>
                </a:solidFill>
                <a:latin typeface="Helvetica Neue"/>
                <a:ea typeface="Helvetica Neue"/>
                <a:cs typeface="Helvetica Neue"/>
                <a:sym typeface="Helvetica Neue"/>
              </a:defRPr>
            </a:lvl8pPr>
            <a:lvl9pPr marL="4114800" marR="0" lvl="8" indent="-406400" algn="l" rtl="0">
              <a:lnSpc>
                <a:spcPct val="100000"/>
              </a:lnSpc>
              <a:spcBef>
                <a:spcPts val="800"/>
              </a:spcBef>
              <a:spcAft>
                <a:spcPts val="0"/>
              </a:spcAft>
              <a:buClr>
                <a:srgbClr val="FFFFFF"/>
              </a:buClr>
              <a:buSzPts val="2800"/>
              <a:buFont typeface="Helvetica Neue"/>
              <a:buChar char="•"/>
              <a:defRPr sz="23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59"/>
          <p:cNvSpPr txBox="1">
            <a:spLocks noGrp="1"/>
          </p:cNvSpPr>
          <p:nvPr>
            <p:ph type="sldNum" idx="12"/>
          </p:nvPr>
        </p:nvSpPr>
        <p:spPr>
          <a:xfrm>
            <a:off x="4484619" y="4905375"/>
            <a:ext cx="170000" cy="176213"/>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
        <p:cNvGrpSpPr/>
        <p:nvPr/>
      </p:nvGrpSpPr>
      <p:grpSpPr>
        <a:xfrm>
          <a:off x="0" y="0"/>
          <a:ext cx="0" cy="0"/>
          <a:chOff x="0" y="0"/>
          <a:chExt cx="0" cy="0"/>
        </a:xfrm>
      </p:grpSpPr>
      <p:sp>
        <p:nvSpPr>
          <p:cNvPr id="42" name="Google Shape;42;p6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3"/>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 name="Google Shape;44;p6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 name="Google Shape;45;p6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 name="Google Shape;46;p6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6"/>
        <p:cNvGrpSpPr/>
        <p:nvPr/>
      </p:nvGrpSpPr>
      <p:grpSpPr>
        <a:xfrm>
          <a:off x="0" y="0"/>
          <a:ext cx="0" cy="0"/>
          <a:chOff x="0" y="0"/>
          <a:chExt cx="0" cy="0"/>
        </a:xfrm>
      </p:grpSpPr>
      <p:sp>
        <p:nvSpPr>
          <p:cNvPr id="117" name="Google Shape;117;p65"/>
          <p:cNvSpPr txBox="1">
            <a:spLocks noGrp="1"/>
          </p:cNvSpPr>
          <p:nvPr>
            <p:ph type="title"/>
          </p:nvPr>
        </p:nvSpPr>
        <p:spPr>
          <a:xfrm>
            <a:off x="201930" y="217135"/>
            <a:ext cx="8741880" cy="674749"/>
          </a:xfrm>
          <a:prstGeom prst="rect">
            <a:avLst/>
          </a:prstGeom>
          <a:noFill/>
          <a:ln>
            <a:noFill/>
          </a:ln>
        </p:spPr>
        <p:txBody>
          <a:bodyPr spcFirstLastPara="1" wrap="square" lIns="146275" tIns="91400" rIns="146275" bIns="91400" anchor="t" anchorCtr="0">
            <a:noAutofit/>
          </a:bodyPr>
          <a:lstStyle>
            <a:lvl1pPr marR="0" lvl="0" algn="l" rtl="0">
              <a:lnSpc>
                <a:spcPct val="90000"/>
              </a:lnSpc>
              <a:spcBef>
                <a:spcPts val="0"/>
              </a:spcBef>
              <a:spcAft>
                <a:spcPts val="0"/>
              </a:spcAft>
              <a:buClr>
                <a:schemeClr val="dk1"/>
              </a:buClr>
              <a:buSzPts val="3529"/>
              <a:buFont typeface="Quattrocento Sans"/>
              <a:buNone/>
              <a:defRPr sz="3529"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8" name="Google Shape;118;p65"/>
          <p:cNvSpPr txBox="1">
            <a:spLocks noGrp="1"/>
          </p:cNvSpPr>
          <p:nvPr>
            <p:ph type="body" idx="1"/>
          </p:nvPr>
        </p:nvSpPr>
        <p:spPr>
          <a:xfrm>
            <a:off x="201931" y="891884"/>
            <a:ext cx="8740140" cy="1598158"/>
          </a:xfrm>
          <a:prstGeom prst="rect">
            <a:avLst/>
          </a:prstGeom>
          <a:noFill/>
          <a:ln>
            <a:noFill/>
          </a:ln>
        </p:spPr>
        <p:txBody>
          <a:bodyPr spcFirstLastPara="1" wrap="square" lIns="146275" tIns="91400" rIns="146275" bIns="91400" anchor="t" anchorCtr="0">
            <a:spAutoFit/>
          </a:bodyPr>
          <a:lstStyle>
            <a:lvl1pPr marL="457200" marR="0" lvl="0" indent="-400850" algn="l" rtl="0">
              <a:lnSpc>
                <a:spcPct val="90000"/>
              </a:lnSpc>
              <a:spcBef>
                <a:spcPts val="603"/>
              </a:spcBef>
              <a:spcAft>
                <a:spcPts val="0"/>
              </a:spcAft>
              <a:buClr>
                <a:schemeClr val="dk1"/>
              </a:buClr>
              <a:buSzPts val="2713"/>
              <a:buFont typeface="Arial"/>
              <a:buChar char="•"/>
              <a:defRPr sz="3014" b="0" i="0" u="none" strike="noStrike" cap="none">
                <a:solidFill>
                  <a:schemeClr val="dk1"/>
                </a:solidFill>
                <a:latin typeface="Quattrocento Sans"/>
                <a:ea typeface="Quattrocento Sans"/>
                <a:cs typeface="Quattrocento Sans"/>
                <a:sym typeface="Quattrocento Sans"/>
              </a:defRPr>
            </a:lvl1pPr>
            <a:lvl2pPr marL="914400" marR="0" lvl="1" indent="-329469" algn="l" rtl="0">
              <a:lnSpc>
                <a:spcPct val="90000"/>
              </a:lnSpc>
              <a:spcBef>
                <a:spcPts val="353"/>
              </a:spcBef>
              <a:spcAft>
                <a:spcPts val="0"/>
              </a:spcAft>
              <a:buClr>
                <a:schemeClr val="dk1"/>
              </a:buClr>
              <a:buSzPts val="1589"/>
              <a:buFont typeface="Arial"/>
              <a:buChar char="•"/>
              <a:defRPr sz="1765" b="0" i="0" u="none" strike="noStrike" cap="none">
                <a:solidFill>
                  <a:schemeClr val="dk1"/>
                </a:solidFill>
                <a:latin typeface="Quattrocento Sans"/>
                <a:ea typeface="Quattrocento Sans"/>
                <a:cs typeface="Quattrocento Sans"/>
                <a:sym typeface="Quattrocento Sans"/>
              </a:defRPr>
            </a:lvl2pPr>
            <a:lvl3pPr marL="1371600" marR="0" lvl="2" indent="-312667" algn="l" rtl="0">
              <a:lnSpc>
                <a:spcPct val="90000"/>
              </a:lnSpc>
              <a:spcBef>
                <a:spcPts val="294"/>
              </a:spcBef>
              <a:spcAft>
                <a:spcPts val="0"/>
              </a:spcAft>
              <a:buClr>
                <a:schemeClr val="dk1"/>
              </a:buClr>
              <a:buSzPts val="1324"/>
              <a:buFont typeface="Arial"/>
              <a:buChar char="•"/>
              <a:defRPr sz="1471" b="0" i="0" u="none" strike="noStrike" cap="none">
                <a:solidFill>
                  <a:schemeClr val="dk1"/>
                </a:solidFill>
                <a:latin typeface="Quattrocento Sans"/>
                <a:ea typeface="Quattrocento Sans"/>
                <a:cs typeface="Quattrocento Sans"/>
                <a:sym typeface="Quattrocento Sans"/>
              </a:defRPr>
            </a:lvl3pPr>
            <a:lvl4pPr marL="1828800" marR="0" lvl="3" indent="-304266" algn="l" rtl="0">
              <a:lnSpc>
                <a:spcPct val="90000"/>
              </a:lnSpc>
              <a:spcBef>
                <a:spcPts val="265"/>
              </a:spcBef>
              <a:spcAft>
                <a:spcPts val="0"/>
              </a:spcAft>
              <a:buClr>
                <a:schemeClr val="dk1"/>
              </a:buClr>
              <a:buSzPts val="1192"/>
              <a:buFont typeface="Arial"/>
              <a:buChar char="•"/>
              <a:defRPr sz="1324" b="0" i="0" u="none" strike="noStrike" cap="none">
                <a:solidFill>
                  <a:schemeClr val="dk1"/>
                </a:solidFill>
                <a:latin typeface="Quattrocento Sans"/>
                <a:ea typeface="Quattrocento Sans"/>
                <a:cs typeface="Quattrocento Sans"/>
                <a:sym typeface="Quattrocento Sans"/>
              </a:defRPr>
            </a:lvl4pPr>
            <a:lvl5pPr marL="2286000" marR="0" lvl="4" indent="-304266" algn="l" rtl="0">
              <a:lnSpc>
                <a:spcPct val="90000"/>
              </a:lnSpc>
              <a:spcBef>
                <a:spcPts val="265"/>
              </a:spcBef>
              <a:spcAft>
                <a:spcPts val="0"/>
              </a:spcAft>
              <a:buClr>
                <a:schemeClr val="dk1"/>
              </a:buClr>
              <a:buSzPts val="1192"/>
              <a:buFont typeface="Arial"/>
              <a:buChar char="•"/>
              <a:defRPr sz="1324" b="0" i="0" u="none" strike="noStrike" cap="none">
                <a:solidFill>
                  <a:schemeClr val="dk1"/>
                </a:solidFill>
                <a:latin typeface="Quattrocento Sans"/>
                <a:ea typeface="Quattrocento Sans"/>
                <a:cs typeface="Quattrocento Sans"/>
                <a:sym typeface="Quattrocento Sans"/>
              </a:defRPr>
            </a:lvl5pPr>
            <a:lvl6pPr marL="2743200" marR="0" lvl="5" indent="-322008" algn="l" rtl="0">
              <a:spcBef>
                <a:spcPts val="294"/>
              </a:spcBef>
              <a:spcAft>
                <a:spcPts val="0"/>
              </a:spcAft>
              <a:buClr>
                <a:schemeClr val="dk1"/>
              </a:buClr>
              <a:buSzPts val="1471"/>
              <a:buFont typeface="Arial"/>
              <a:buChar char="•"/>
              <a:defRPr sz="1471" b="0" i="0" u="none" strike="noStrike" cap="none">
                <a:solidFill>
                  <a:schemeClr val="dk1"/>
                </a:solidFill>
                <a:latin typeface="Quattrocento Sans"/>
                <a:ea typeface="Quattrocento Sans"/>
                <a:cs typeface="Quattrocento Sans"/>
                <a:sym typeface="Quattrocento Sans"/>
              </a:defRPr>
            </a:lvl6pPr>
            <a:lvl7pPr marL="3200400" marR="0" lvl="6" indent="-322008" algn="l" rtl="0">
              <a:spcBef>
                <a:spcPts val="294"/>
              </a:spcBef>
              <a:spcAft>
                <a:spcPts val="0"/>
              </a:spcAft>
              <a:buClr>
                <a:schemeClr val="dk1"/>
              </a:buClr>
              <a:buSzPts val="1471"/>
              <a:buFont typeface="Arial"/>
              <a:buChar char="•"/>
              <a:defRPr sz="1471" b="0" i="0" u="none" strike="noStrike" cap="none">
                <a:solidFill>
                  <a:schemeClr val="dk1"/>
                </a:solidFill>
                <a:latin typeface="Quattrocento Sans"/>
                <a:ea typeface="Quattrocento Sans"/>
                <a:cs typeface="Quattrocento Sans"/>
                <a:sym typeface="Quattrocento Sans"/>
              </a:defRPr>
            </a:lvl7pPr>
            <a:lvl8pPr marL="3657600" marR="0" lvl="7" indent="-322008" algn="l" rtl="0">
              <a:spcBef>
                <a:spcPts val="294"/>
              </a:spcBef>
              <a:spcAft>
                <a:spcPts val="0"/>
              </a:spcAft>
              <a:buClr>
                <a:schemeClr val="dk1"/>
              </a:buClr>
              <a:buSzPts val="1471"/>
              <a:buFont typeface="Arial"/>
              <a:buChar char="•"/>
              <a:defRPr sz="1471" b="0" i="0" u="none" strike="noStrike" cap="none">
                <a:solidFill>
                  <a:schemeClr val="dk1"/>
                </a:solidFill>
                <a:latin typeface="Quattrocento Sans"/>
                <a:ea typeface="Quattrocento Sans"/>
                <a:cs typeface="Quattrocento Sans"/>
                <a:sym typeface="Quattrocento Sans"/>
              </a:defRPr>
            </a:lvl8pPr>
            <a:lvl9pPr marL="4114800" marR="0" lvl="8" indent="-322008" algn="l" rtl="0">
              <a:spcBef>
                <a:spcPts val="294"/>
              </a:spcBef>
              <a:spcAft>
                <a:spcPts val="0"/>
              </a:spcAft>
              <a:buClr>
                <a:schemeClr val="dk1"/>
              </a:buClr>
              <a:buSzPts val="1471"/>
              <a:buFont typeface="Arial"/>
              <a:buChar char="•"/>
              <a:defRPr sz="1471"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119" name="Google Shape;119;p65" descr="Microsoft_logo_(2012).svg.png"/>
          <p:cNvPicPr preferRelativeResize="0"/>
          <p:nvPr/>
        </p:nvPicPr>
        <p:blipFill rotWithShape="1">
          <a:blip r:embed="rId34">
            <a:alphaModFix/>
          </a:blip>
          <a:srcRect/>
          <a:stretch/>
        </p:blipFill>
        <p:spPr>
          <a:xfrm>
            <a:off x="313983" y="4701062"/>
            <a:ext cx="1232584" cy="26315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 id="2147483702" r:id="rId32"/>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6"/>
        <p:cNvGrpSpPr/>
        <p:nvPr/>
      </p:nvGrpSpPr>
      <p:grpSpPr>
        <a:xfrm>
          <a:off x="0" y="0"/>
          <a:ext cx="0" cy="0"/>
          <a:chOff x="0" y="0"/>
          <a:chExt cx="0" cy="0"/>
        </a:xfrm>
      </p:grpSpPr>
      <p:sp>
        <p:nvSpPr>
          <p:cNvPr id="237" name="Google Shape;237;p69"/>
          <p:cNvSpPr txBox="1">
            <a:spLocks noGrp="1"/>
          </p:cNvSpPr>
          <p:nvPr>
            <p:ph type="title"/>
          </p:nvPr>
        </p:nvSpPr>
        <p:spPr>
          <a:xfrm>
            <a:off x="356616" y="171450"/>
            <a:ext cx="8435340" cy="685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600"/>
              <a:buFont typeface="Roboto"/>
              <a:buNone/>
              <a:defRPr sz="36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8" name="Google Shape;238;p69"/>
          <p:cNvSpPr txBox="1">
            <a:spLocks noGrp="1"/>
          </p:cNvSpPr>
          <p:nvPr>
            <p:ph type="body" idx="1"/>
          </p:nvPr>
        </p:nvSpPr>
        <p:spPr>
          <a:xfrm>
            <a:off x="356616" y="1028700"/>
            <a:ext cx="8435340" cy="363474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L="914400" marR="0" lvl="1" indent="-419100" algn="l" rtl="0">
              <a:lnSpc>
                <a:spcPct val="100000"/>
              </a:lnSpc>
              <a:spcBef>
                <a:spcPts val="500"/>
              </a:spcBef>
              <a:spcAft>
                <a:spcPts val="0"/>
              </a:spcAft>
              <a:buClr>
                <a:schemeClr val="dk1"/>
              </a:buClr>
              <a:buSzPts val="3000"/>
              <a:buFont typeface="Roboto"/>
              <a:buChar char="–"/>
              <a:defRPr sz="30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500"/>
              </a:spcBef>
              <a:spcAft>
                <a:spcPts val="0"/>
              </a:spcAft>
              <a:buClr>
                <a:schemeClr val="dk1"/>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55600" algn="l" rtl="0">
              <a:lnSpc>
                <a:spcPct val="100000"/>
              </a:lnSpc>
              <a:spcBef>
                <a:spcPts val="500"/>
              </a:spcBef>
              <a:spcAft>
                <a:spcPts val="0"/>
              </a:spcAft>
              <a:buClr>
                <a:schemeClr val="dk1"/>
              </a:buClr>
              <a:buSzPts val="2000"/>
              <a:buFont typeface="Roboto"/>
              <a:buChar char="–"/>
              <a:defRPr sz="20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9pPr>
          </a:lstStyle>
          <a:p>
            <a:endParaRPr/>
          </a:p>
        </p:txBody>
      </p:sp>
      <p:sp>
        <p:nvSpPr>
          <p:cNvPr id="239" name="Google Shape;239;p69"/>
          <p:cNvSpPr txBox="1">
            <a:spLocks noGrp="1"/>
          </p:cNvSpPr>
          <p:nvPr>
            <p:ph type="ftr" idx="11"/>
          </p:nvPr>
        </p:nvSpPr>
        <p:spPr>
          <a:xfrm>
            <a:off x="1508760" y="4869180"/>
            <a:ext cx="6172200" cy="13716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75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9pPr>
          </a:lstStyle>
          <a:p>
            <a:endParaRPr/>
          </a:p>
        </p:txBody>
      </p:sp>
      <p:sp>
        <p:nvSpPr>
          <p:cNvPr id="240" name="Google Shape;240;p69"/>
          <p:cNvSpPr txBox="1">
            <a:spLocks noGrp="1"/>
          </p:cNvSpPr>
          <p:nvPr>
            <p:ph type="sldNum" idx="12"/>
          </p:nvPr>
        </p:nvSpPr>
        <p:spPr>
          <a:xfrm>
            <a:off x="8586216" y="4869180"/>
            <a:ext cx="205740" cy="13716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7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44">
          <p15:clr>
            <a:srgbClr val="CCCCCC"/>
          </p15:clr>
        </p15:guide>
        <p15:guide id="2" pos="299">
          <p15:clr>
            <a:srgbClr val="CCCCCC"/>
          </p15:clr>
        </p15:guide>
        <p15:guide id="3" orient="horz" pos="4164">
          <p15:clr>
            <a:srgbClr val="CCCCCC"/>
          </p15:clr>
        </p15:guide>
        <p15:guide id="4" pos="7385">
          <p15:clr>
            <a:srgbClr val="CCCCCC"/>
          </p15:clr>
        </p15:guide>
        <p15:guide id="5" pos="3761">
          <p15:clr>
            <a:srgbClr val="5ACBF0"/>
          </p15:clr>
        </p15:guide>
        <p15:guide id="6" pos="3934">
          <p15:clr>
            <a:srgbClr val="5ACBF0"/>
          </p15:clr>
        </p15:guide>
        <p15:guide id="7" pos="2552">
          <p15:clr>
            <a:srgbClr val="9FCC3B"/>
          </p15:clr>
        </p15:guide>
        <p15:guide id="8" pos="2724">
          <p15:clr>
            <a:srgbClr val="9FCC3B"/>
          </p15:clr>
        </p15:guide>
        <p15:guide id="9" pos="4971">
          <p15:clr>
            <a:srgbClr val="9FCC3B"/>
          </p15:clr>
        </p15:guide>
        <p15:guide id="10" pos="5144">
          <p15:clr>
            <a:srgbClr val="9FCC3B"/>
          </p15:clr>
        </p15:guide>
        <p15:guide id="11" orient="horz" pos="720">
          <p15:clr>
            <a:srgbClr val="CCCCCC"/>
          </p15:clr>
        </p15:guide>
        <p15:guide id="12" orient="horz" pos="864">
          <p15:clr>
            <a:srgbClr val="CCCCCC"/>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7"/>
        <p:cNvGrpSpPr/>
        <p:nvPr/>
      </p:nvGrpSpPr>
      <p:grpSpPr>
        <a:xfrm>
          <a:off x="0" y="0"/>
          <a:ext cx="0" cy="0"/>
          <a:chOff x="0" y="0"/>
          <a:chExt cx="0" cy="0"/>
        </a:xfrm>
      </p:grpSpPr>
      <p:sp>
        <p:nvSpPr>
          <p:cNvPr id="328" name="Google Shape;328;p71"/>
          <p:cNvSpPr txBox="1">
            <a:spLocks noGrp="1"/>
          </p:cNvSpPr>
          <p:nvPr>
            <p:ph type="title"/>
          </p:nvPr>
        </p:nvSpPr>
        <p:spPr>
          <a:xfrm>
            <a:off x="356616" y="273844"/>
            <a:ext cx="8435400" cy="9942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3300"/>
              <a:buFont typeface="Roboto"/>
              <a:buNone/>
              <a:defRPr sz="33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9" name="Google Shape;329;p71"/>
          <p:cNvSpPr txBox="1">
            <a:spLocks noGrp="1"/>
          </p:cNvSpPr>
          <p:nvPr>
            <p:ph type="body" idx="1"/>
          </p:nvPr>
        </p:nvSpPr>
        <p:spPr>
          <a:xfrm>
            <a:off x="356616" y="1369219"/>
            <a:ext cx="8435400" cy="3429000"/>
          </a:xfrm>
          <a:prstGeom prst="rect">
            <a:avLst/>
          </a:prstGeom>
          <a:noFill/>
          <a:ln>
            <a:noFill/>
          </a:ln>
        </p:spPr>
        <p:txBody>
          <a:bodyPr spcFirstLastPara="1" wrap="square" lIns="0" tIns="0" rIns="0" bIns="0" anchor="t" anchorCtr="0">
            <a:noAutofit/>
          </a:bodyPr>
          <a:lstStyle>
            <a:lvl1pPr marL="457200" marR="0" lvl="0" indent="-361950" algn="l" rtl="0">
              <a:lnSpc>
                <a:spcPct val="90000"/>
              </a:lnSpc>
              <a:spcBef>
                <a:spcPts val="800"/>
              </a:spcBef>
              <a:spcAft>
                <a:spcPts val="0"/>
              </a:spcAft>
              <a:buClr>
                <a:schemeClr val="dk1"/>
              </a:buClr>
              <a:buSzPts val="2100"/>
              <a:buFont typeface="Roboto"/>
              <a:buChar char="•"/>
              <a:defRPr sz="2100" b="0" i="0" u="none" strike="noStrike" cap="none">
                <a:solidFill>
                  <a:schemeClr val="dk1"/>
                </a:solidFill>
                <a:latin typeface="Roboto"/>
                <a:ea typeface="Roboto"/>
                <a:cs typeface="Roboto"/>
                <a:sym typeface="Roboto"/>
              </a:defRPr>
            </a:lvl1pPr>
            <a:lvl2pPr marL="914400" marR="0" lvl="1" indent="-342900" algn="l" rtl="0">
              <a:lnSpc>
                <a:spcPct val="90000"/>
              </a:lnSpc>
              <a:spcBef>
                <a:spcPts val="4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2pPr>
            <a:lvl3pPr marL="1371600" marR="0" lvl="2" indent="-323850" algn="l" rtl="0">
              <a:lnSpc>
                <a:spcPct val="90000"/>
              </a:lnSpc>
              <a:spcBef>
                <a:spcPts val="40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3pPr>
            <a:lvl4pPr marL="1828800" marR="0" lvl="3" indent="-317500" algn="l" rtl="0">
              <a:lnSpc>
                <a:spcPct val="90000"/>
              </a:lnSpc>
              <a:spcBef>
                <a:spcPts val="4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90000"/>
              </a:lnSpc>
              <a:spcBef>
                <a:spcPts val="4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90000"/>
              </a:lnSpc>
              <a:spcBef>
                <a:spcPts val="4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90000"/>
              </a:lnSpc>
              <a:spcBef>
                <a:spcPts val="4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90000"/>
              </a:lnSpc>
              <a:spcBef>
                <a:spcPts val="4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90000"/>
              </a:lnSpc>
              <a:spcBef>
                <a:spcPts val="4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endParaRPr/>
          </a:p>
        </p:txBody>
      </p:sp>
      <p:sp>
        <p:nvSpPr>
          <p:cNvPr id="330" name="Google Shape;330;p71"/>
          <p:cNvSpPr txBox="1">
            <a:spLocks noGrp="1"/>
          </p:cNvSpPr>
          <p:nvPr>
            <p:ph type="dt" idx="10"/>
          </p:nvPr>
        </p:nvSpPr>
        <p:spPr>
          <a:xfrm>
            <a:off x="356616" y="4869180"/>
            <a:ext cx="2057400" cy="137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100"/>
              <a:buFont typeface="Arial"/>
              <a:buNone/>
              <a:defRPr sz="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331" name="Google Shape;331;p71"/>
          <p:cNvSpPr txBox="1">
            <a:spLocks noGrp="1"/>
          </p:cNvSpPr>
          <p:nvPr>
            <p:ph type="ftr" idx="11"/>
          </p:nvPr>
        </p:nvSpPr>
        <p:spPr>
          <a:xfrm>
            <a:off x="3028950" y="4869180"/>
            <a:ext cx="3086100" cy="1374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100"/>
              <a:buFont typeface="Arial"/>
              <a:buNone/>
              <a:defRPr sz="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332" name="Google Shape;332;p71"/>
          <p:cNvSpPr txBox="1">
            <a:spLocks noGrp="1"/>
          </p:cNvSpPr>
          <p:nvPr>
            <p:ph type="sldNum" idx="12"/>
          </p:nvPr>
        </p:nvSpPr>
        <p:spPr>
          <a:xfrm>
            <a:off x="6734556" y="4869180"/>
            <a:ext cx="2057400" cy="1374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6.gif"/></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jpeg"/><Relationship Id="rId7" Type="http://schemas.openxmlformats.org/officeDocument/2006/relationships/image" Target="../media/image73.jpeg"/><Relationship Id="rId2" Type="http://schemas.openxmlformats.org/officeDocument/2006/relationships/notesSlide" Target="../notesSlides/notesSlide15.xml"/><Relationship Id="rId1" Type="http://schemas.openxmlformats.org/officeDocument/2006/relationships/slideLayout" Target="../slideLayouts/slideLayout5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63.xml"/></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64.jpeg"/></Relationships>
</file>

<file path=ppt/slides/_rels/slide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6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
          <p:cNvSpPr txBox="1">
            <a:spLocks noGrp="1"/>
          </p:cNvSpPr>
          <p:nvPr>
            <p:ph type="title" idx="4294967295"/>
          </p:nvPr>
        </p:nvSpPr>
        <p:spPr>
          <a:xfrm>
            <a:off x="669130" y="3378170"/>
            <a:ext cx="7805737" cy="836612"/>
          </a:xfrm>
          <a:prstGeom prst="rect">
            <a:avLst/>
          </a:prstGeom>
          <a:noFill/>
          <a:ln>
            <a:noFill/>
          </a:ln>
        </p:spPr>
        <p:txBody>
          <a:bodyPr spcFirstLastPara="1" wrap="square" lIns="19050" tIns="19050" rIns="19050" bIns="19050" anchor="ctr" anchorCtr="0">
            <a:normAutofit/>
          </a:bodyPr>
          <a:lstStyle/>
          <a:p>
            <a:pPr marL="0" marR="0" lvl="0" indent="0" algn="l" rtl="0">
              <a:lnSpc>
                <a:spcPct val="80000"/>
              </a:lnSpc>
              <a:spcBef>
                <a:spcPts val="0"/>
              </a:spcBef>
              <a:spcAft>
                <a:spcPts val="0"/>
              </a:spcAft>
              <a:buClr>
                <a:srgbClr val="FFFFFF"/>
              </a:buClr>
              <a:buSzPts val="6000"/>
              <a:buFont typeface="Helvetica Neue"/>
              <a:buNone/>
            </a:pPr>
            <a:r>
              <a:rPr lang="en" sz="2800" b="1" i="0" u="none" strike="noStrike" cap="none">
                <a:solidFill>
                  <a:srgbClr val="FFFFFF"/>
                </a:solidFill>
                <a:latin typeface="Roboto"/>
                <a:ea typeface="Roboto"/>
                <a:cs typeface="Roboto"/>
                <a:sym typeface="Roboto"/>
              </a:rPr>
              <a:t>Monitoring Modern Applications with Datadog in Microsoft Azure</a:t>
            </a:r>
            <a:endParaRPr/>
          </a:p>
        </p:txBody>
      </p:sp>
      <p:pic>
        <p:nvPicPr>
          <p:cNvPr id="516" name="Google Shape;516;p4" descr="Text&#10;&#10;Description automatically generated"/>
          <p:cNvPicPr preferRelativeResize="0"/>
          <p:nvPr/>
        </p:nvPicPr>
        <p:blipFill rotWithShape="1">
          <a:blip r:embed="rId3">
            <a:alphaModFix/>
          </a:blip>
          <a:srcRect t="21125" b="23748"/>
          <a:stretch/>
        </p:blipFill>
        <p:spPr>
          <a:xfrm>
            <a:off x="1221791" y="242047"/>
            <a:ext cx="6440085" cy="1670798"/>
          </a:xfrm>
          <a:prstGeom prst="rect">
            <a:avLst/>
          </a:prstGeom>
          <a:noFill/>
          <a:ln>
            <a:noFill/>
          </a:ln>
        </p:spPr>
      </p:pic>
      <p:pic>
        <p:nvPicPr>
          <p:cNvPr id="517" name="Google Shape;517;p4"/>
          <p:cNvPicPr preferRelativeResize="0"/>
          <p:nvPr/>
        </p:nvPicPr>
        <p:blipFill rotWithShape="1">
          <a:blip r:embed="rId4">
            <a:alphaModFix/>
          </a:blip>
          <a:srcRect/>
          <a:stretch/>
        </p:blipFill>
        <p:spPr>
          <a:xfrm>
            <a:off x="3727402" y="2193158"/>
            <a:ext cx="1560696" cy="52028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12"/>
          <p:cNvSpPr txBox="1">
            <a:spLocks noGrp="1"/>
          </p:cNvSpPr>
          <p:nvPr>
            <p:ph type="body" idx="1"/>
          </p:nvPr>
        </p:nvSpPr>
        <p:spPr>
          <a:xfrm>
            <a:off x="201930" y="870772"/>
            <a:ext cx="8661712" cy="766327"/>
          </a:xfrm>
          <a:prstGeom prst="rect">
            <a:avLst/>
          </a:prstGeom>
          <a:noFill/>
          <a:ln>
            <a:noFill/>
          </a:ln>
        </p:spPr>
        <p:txBody>
          <a:bodyPr spcFirstLastPara="1" wrap="square" lIns="146275" tIns="91400" rIns="146275" bIns="91400" anchor="t" anchorCtr="0">
            <a:spAutoFit/>
          </a:bodyPr>
          <a:lstStyle/>
          <a:p>
            <a:pPr marL="0" lvl="0" indent="0" algn="l" rtl="0">
              <a:lnSpc>
                <a:spcPct val="90000"/>
              </a:lnSpc>
              <a:spcBef>
                <a:spcPts val="0"/>
              </a:spcBef>
              <a:spcAft>
                <a:spcPts val="0"/>
              </a:spcAft>
              <a:buClr>
                <a:schemeClr val="dk1"/>
              </a:buClr>
              <a:buSzPts val="1890"/>
              <a:buNone/>
            </a:pPr>
            <a:r>
              <a:rPr lang="en"/>
              <a:t>Search engines are your friend! Azure is a hot technology and much ink has been spilled on it.</a:t>
            </a:r>
            <a:endParaRPr/>
          </a:p>
        </p:txBody>
      </p:sp>
      <p:sp>
        <p:nvSpPr>
          <p:cNvPr id="583" name="Google Shape;583;p12"/>
          <p:cNvSpPr txBox="1"/>
          <p:nvPr/>
        </p:nvSpPr>
        <p:spPr>
          <a:xfrm>
            <a:off x="358541" y="270664"/>
            <a:ext cx="7030632" cy="4985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3600" b="1" i="0" u="none" strike="noStrike" cap="none">
                <a:solidFill>
                  <a:srgbClr val="002060"/>
                </a:solidFill>
                <a:latin typeface="Quattrocento Sans"/>
                <a:ea typeface="Quattrocento Sans"/>
                <a:cs typeface="Quattrocento Sans"/>
                <a:sym typeface="Quattrocento Sans"/>
              </a:rPr>
              <a:t>Finding Answers</a:t>
            </a:r>
            <a:endParaRPr/>
          </a:p>
        </p:txBody>
      </p:sp>
      <p:sp>
        <p:nvSpPr>
          <p:cNvPr id="584" name="Google Shape;584;p12"/>
          <p:cNvSpPr txBox="1"/>
          <p:nvPr/>
        </p:nvSpPr>
        <p:spPr>
          <a:xfrm>
            <a:off x="1573529" y="3797109"/>
            <a:ext cx="5918512" cy="1075653"/>
          </a:xfrm>
          <a:prstGeom prst="rect">
            <a:avLst/>
          </a:prstGeom>
          <a:noFill/>
          <a:ln>
            <a:noFill/>
          </a:ln>
        </p:spPr>
        <p:txBody>
          <a:bodyPr spcFirstLastPara="1" wrap="square" lIns="109700" tIns="68550" rIns="109700" bIns="68550" anchor="t" anchorCtr="0">
            <a:spAutoFit/>
          </a:bodyPr>
          <a:lstStyle/>
          <a:p>
            <a:pPr marL="0" marR="0" lvl="0" indent="0" algn="ctr" rtl="0">
              <a:lnSpc>
                <a:spcPct val="90000"/>
              </a:lnSpc>
              <a:spcBef>
                <a:spcPts val="0"/>
              </a:spcBef>
              <a:spcAft>
                <a:spcPts val="0"/>
              </a:spcAft>
              <a:buClr>
                <a:srgbClr val="505050"/>
              </a:buClr>
              <a:buSzPts val="1890"/>
              <a:buFont typeface="Arial"/>
              <a:buNone/>
            </a:pPr>
            <a:r>
              <a:rPr lang="en" sz="2100" b="1" i="0" u="none" strike="noStrike" cap="none">
                <a:solidFill>
                  <a:srgbClr val="505050"/>
                </a:solidFill>
                <a:latin typeface="Quattrocento Sans"/>
                <a:ea typeface="Quattrocento Sans"/>
                <a:cs typeface="Quattrocento Sans"/>
                <a:sym typeface="Quattrocento Sans"/>
              </a:rPr>
              <a:t>The Azure and Datadog docs are your best bet.</a:t>
            </a:r>
            <a:endParaRPr/>
          </a:p>
          <a:p>
            <a:pPr marL="0" marR="0" lvl="0" indent="0" algn="ctr" rtl="0">
              <a:lnSpc>
                <a:spcPct val="90000"/>
              </a:lnSpc>
              <a:spcBef>
                <a:spcPts val="420"/>
              </a:spcBef>
              <a:spcAft>
                <a:spcPts val="0"/>
              </a:spcAft>
              <a:buClr>
                <a:srgbClr val="505050"/>
              </a:buClr>
              <a:buSzPts val="1890"/>
              <a:buFont typeface="Arial"/>
              <a:buNone/>
            </a:pPr>
            <a:r>
              <a:rPr lang="en" sz="2100" b="1" i="0" u="none" strike="noStrike" cap="none">
                <a:solidFill>
                  <a:srgbClr val="505050"/>
                </a:solidFill>
                <a:latin typeface="Quattrocento Sans"/>
                <a:ea typeface="Quattrocento Sans"/>
                <a:cs typeface="Quattrocento Sans"/>
                <a:sym typeface="Quattrocento Sans"/>
              </a:rPr>
              <a:t>Many of the related open source projects used here have top notch documentation!</a:t>
            </a:r>
            <a:endParaRPr/>
          </a:p>
        </p:txBody>
      </p:sp>
      <p:pic>
        <p:nvPicPr>
          <p:cNvPr id="585" name="Google Shape;585;p12"/>
          <p:cNvPicPr preferRelativeResize="0"/>
          <p:nvPr/>
        </p:nvPicPr>
        <p:blipFill rotWithShape="1">
          <a:blip r:embed="rId3">
            <a:alphaModFix/>
          </a:blip>
          <a:srcRect/>
          <a:stretch/>
        </p:blipFill>
        <p:spPr>
          <a:xfrm>
            <a:off x="3434609" y="1844064"/>
            <a:ext cx="2196351" cy="1699924"/>
          </a:xfrm>
          <a:prstGeom prst="rect">
            <a:avLst/>
          </a:prstGeom>
          <a:noFill/>
          <a:ln>
            <a:noFill/>
          </a:ln>
        </p:spPr>
      </p:pic>
      <p:pic>
        <p:nvPicPr>
          <p:cNvPr id="586" name="Google Shape;586;p12" descr="A sign in the dark&#10;&#10;Description automatically generated"/>
          <p:cNvPicPr preferRelativeResize="0"/>
          <p:nvPr/>
        </p:nvPicPr>
        <p:blipFill rotWithShape="1">
          <a:blip r:embed="rId4">
            <a:alphaModFix/>
          </a:blip>
          <a:srcRect/>
          <a:stretch/>
        </p:blipFill>
        <p:spPr>
          <a:xfrm>
            <a:off x="6521851" y="-128694"/>
            <a:ext cx="2717609" cy="1278944"/>
          </a:xfrm>
          <a:prstGeom prst="rect">
            <a:avLst/>
          </a:prstGeom>
          <a:noFill/>
          <a:ln>
            <a:noFill/>
          </a:ln>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13"/>
          <p:cNvSpPr txBox="1"/>
          <p:nvPr/>
        </p:nvSpPr>
        <p:spPr>
          <a:xfrm>
            <a:off x="461909" y="1433329"/>
            <a:ext cx="8220300" cy="2077492"/>
          </a:xfrm>
          <a:prstGeom prst="rect">
            <a:avLst/>
          </a:prstGeom>
          <a:noFill/>
          <a:ln>
            <a:noFill/>
          </a:ln>
        </p:spPr>
        <p:txBody>
          <a:bodyPr spcFirstLastPara="1" wrap="square" lIns="0" tIns="0" rIns="0" bIns="0" anchor="ctr" anchorCtr="0">
            <a:spAutoFit/>
          </a:bodyPr>
          <a:lstStyle/>
          <a:p>
            <a:pPr marL="0" marR="0" lvl="0" indent="0" algn="ctr" rtl="0">
              <a:lnSpc>
                <a:spcPct val="90000"/>
              </a:lnSpc>
              <a:spcBef>
                <a:spcPts val="0"/>
              </a:spcBef>
              <a:spcAft>
                <a:spcPts val="0"/>
              </a:spcAft>
              <a:buClr>
                <a:srgbClr val="FFFFFF"/>
              </a:buClr>
              <a:buSzPts val="7500"/>
              <a:buFont typeface="Arial"/>
              <a:buNone/>
            </a:pPr>
            <a:endParaRPr sz="7500" b="1" i="0" u="none" strike="noStrike" cap="none">
              <a:solidFill>
                <a:srgbClr val="FFFFFF"/>
              </a:solidFill>
              <a:latin typeface="Roboto"/>
              <a:ea typeface="Roboto"/>
              <a:cs typeface="Roboto"/>
              <a:sym typeface="Roboto"/>
            </a:endParaRPr>
          </a:p>
          <a:p>
            <a:pPr marL="0" marR="0" lvl="0" indent="0" algn="ctr" rtl="0">
              <a:lnSpc>
                <a:spcPct val="90000"/>
              </a:lnSpc>
              <a:spcBef>
                <a:spcPts val="0"/>
              </a:spcBef>
              <a:spcAft>
                <a:spcPts val="0"/>
              </a:spcAft>
              <a:buClr>
                <a:srgbClr val="FFFFFF"/>
              </a:buClr>
              <a:buSzPts val="7500"/>
              <a:buFont typeface="Arial"/>
              <a:buNone/>
            </a:pPr>
            <a:endParaRPr sz="7500" b="1" i="0" u="none" strike="noStrike" cap="none">
              <a:solidFill>
                <a:srgbClr val="FFFFFF"/>
              </a:solidFill>
              <a:latin typeface="Roboto"/>
              <a:ea typeface="Roboto"/>
              <a:cs typeface="Roboto"/>
              <a:sym typeface="Roboto"/>
            </a:endParaRPr>
          </a:p>
        </p:txBody>
      </p:sp>
      <p:sp>
        <p:nvSpPr>
          <p:cNvPr id="592" name="Google Shape;592;p13"/>
          <p:cNvSpPr txBox="1"/>
          <p:nvPr/>
        </p:nvSpPr>
        <p:spPr>
          <a:xfrm>
            <a:off x="461909" y="1433329"/>
            <a:ext cx="8220300" cy="2077492"/>
          </a:xfrm>
          <a:prstGeom prst="rect">
            <a:avLst/>
          </a:prstGeom>
          <a:noFill/>
          <a:ln>
            <a:noFill/>
          </a:ln>
        </p:spPr>
        <p:txBody>
          <a:bodyPr spcFirstLastPara="1" wrap="square" lIns="0" tIns="0" rIns="0" bIns="0" anchor="ctr" anchorCtr="0">
            <a:spAutoFit/>
          </a:bodyPr>
          <a:lstStyle/>
          <a:p>
            <a:pPr marL="0" marR="0" lvl="0" indent="0" algn="ctr" rtl="0">
              <a:lnSpc>
                <a:spcPct val="90000"/>
              </a:lnSpc>
              <a:spcBef>
                <a:spcPts val="0"/>
              </a:spcBef>
              <a:spcAft>
                <a:spcPts val="0"/>
              </a:spcAft>
              <a:buClr>
                <a:srgbClr val="FFFFFF"/>
              </a:buClr>
              <a:buSzPts val="7500"/>
              <a:buFont typeface="Arial"/>
              <a:buNone/>
            </a:pPr>
            <a:endParaRPr sz="7500" b="1" i="0" u="none" strike="noStrike" cap="none">
              <a:solidFill>
                <a:srgbClr val="FFFFFF"/>
              </a:solidFill>
              <a:latin typeface="Roboto"/>
              <a:ea typeface="Roboto"/>
              <a:cs typeface="Roboto"/>
              <a:sym typeface="Roboto"/>
            </a:endParaRPr>
          </a:p>
          <a:p>
            <a:pPr marL="0" marR="0" lvl="0" indent="0" algn="ctr" rtl="0">
              <a:lnSpc>
                <a:spcPct val="90000"/>
              </a:lnSpc>
              <a:spcBef>
                <a:spcPts val="0"/>
              </a:spcBef>
              <a:spcAft>
                <a:spcPts val="0"/>
              </a:spcAft>
              <a:buClr>
                <a:srgbClr val="FFFFFF"/>
              </a:buClr>
              <a:buSzPts val="7500"/>
              <a:buFont typeface="Arial"/>
              <a:buNone/>
            </a:pPr>
            <a:r>
              <a:rPr lang="en" sz="7500" b="1" i="0" u="none" strike="noStrike" cap="none">
                <a:solidFill>
                  <a:srgbClr val="FFFFFF"/>
                </a:solidFill>
                <a:latin typeface="Roboto"/>
                <a:ea typeface="Roboto"/>
                <a:cs typeface="Roboto"/>
                <a:sym typeface="Roboto"/>
              </a:rPr>
              <a:t>Challenge 0</a:t>
            </a:r>
            <a:endParaRPr sz="500" b="0" i="0" u="none" strike="noStrike" cap="none">
              <a:solidFill>
                <a:srgbClr val="000000"/>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14"/>
          <p:cNvSpPr txBox="1"/>
          <p:nvPr/>
        </p:nvSpPr>
        <p:spPr>
          <a:xfrm>
            <a:off x="475456" y="322519"/>
            <a:ext cx="8193000" cy="553998"/>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 sz="4500" b="1" i="0" u="none" strike="noStrike" cap="none" dirty="0">
                <a:solidFill>
                  <a:srgbClr val="FFFFFF"/>
                </a:solidFill>
                <a:latin typeface="Roboto"/>
                <a:ea typeface="Roboto"/>
                <a:cs typeface="Roboto"/>
                <a:sym typeface="Roboto"/>
              </a:rPr>
              <a:t>Challenge 0 </a:t>
            </a:r>
            <a:r>
              <a:rPr lang="en" sz="2400" b="1" i="0" u="none" strike="noStrike" cap="none" dirty="0">
                <a:solidFill>
                  <a:schemeClr val="lt1"/>
                </a:solidFill>
                <a:latin typeface="Arial"/>
                <a:ea typeface="Arial"/>
                <a:cs typeface="Arial"/>
                <a:sym typeface="Arial"/>
              </a:rPr>
              <a:t>Ready, Set, </a:t>
            </a:r>
            <a:r>
              <a:rPr lang="en" sz="2400" b="1" i="1" u="none" strike="noStrike" cap="none" dirty="0">
                <a:solidFill>
                  <a:schemeClr val="lt1"/>
                </a:solidFill>
                <a:latin typeface="Arial"/>
                <a:ea typeface="Arial"/>
                <a:cs typeface="Arial"/>
                <a:sym typeface="Arial"/>
              </a:rPr>
              <a:t>GO!</a:t>
            </a:r>
            <a:r>
              <a:rPr lang="en" sz="2400" b="1" i="0" u="none" strike="noStrike" cap="none" dirty="0">
                <a:solidFill>
                  <a:schemeClr val="lt1"/>
                </a:solidFill>
                <a:latin typeface="Arial"/>
                <a:ea typeface="Arial"/>
                <a:cs typeface="Arial"/>
                <a:sym typeface="Arial"/>
              </a:rPr>
              <a:t> </a:t>
            </a:r>
            <a:endParaRPr sz="500" b="0" i="0" u="none" strike="noStrike" cap="none" dirty="0">
              <a:solidFill>
                <a:srgbClr val="000000"/>
              </a:solidFill>
              <a:latin typeface="Roboto"/>
              <a:ea typeface="Roboto"/>
              <a:cs typeface="Roboto"/>
              <a:sym typeface="Roboto"/>
            </a:endParaRPr>
          </a:p>
        </p:txBody>
      </p:sp>
      <p:sp>
        <p:nvSpPr>
          <p:cNvPr id="598" name="Google Shape;598;p14"/>
          <p:cNvSpPr txBox="1"/>
          <p:nvPr/>
        </p:nvSpPr>
        <p:spPr>
          <a:xfrm>
            <a:off x="476250" y="1008698"/>
            <a:ext cx="8191500"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FFFFFF"/>
              </a:buClr>
              <a:buSzPts val="2700"/>
              <a:buFont typeface="Helvetica Neue"/>
              <a:buNone/>
            </a:pPr>
            <a:r>
              <a:rPr lang="en" sz="2700" b="0" i="0" u="none" strike="noStrike" cap="none" dirty="0">
                <a:solidFill>
                  <a:srgbClr val="FFFFFF"/>
                </a:solidFill>
                <a:latin typeface="Roboto"/>
                <a:ea typeface="Roboto"/>
                <a:cs typeface="Roboto"/>
                <a:sym typeface="Roboto"/>
              </a:rPr>
              <a:t>Getting started in the workshop environment</a:t>
            </a:r>
            <a:endParaRPr dirty="0"/>
          </a:p>
        </p:txBody>
      </p:sp>
      <p:sp>
        <p:nvSpPr>
          <p:cNvPr id="599" name="Google Shape;599;p14"/>
          <p:cNvSpPr txBox="1"/>
          <p:nvPr/>
        </p:nvSpPr>
        <p:spPr>
          <a:xfrm>
            <a:off x="476250" y="2478498"/>
            <a:ext cx="2619375" cy="323647"/>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70E3E4"/>
              </a:buClr>
              <a:buSzPts val="1800"/>
              <a:buFont typeface="Helvetica Neue"/>
              <a:buNone/>
            </a:pPr>
            <a:r>
              <a:rPr lang="en" sz="1800" b="1" i="0" u="none" strike="noStrike" cap="none" dirty="0">
                <a:solidFill>
                  <a:srgbClr val="70E3E4"/>
                </a:solidFill>
                <a:latin typeface="Roboto"/>
                <a:ea typeface="Roboto"/>
                <a:cs typeface="Roboto"/>
                <a:sym typeface="Roboto"/>
              </a:rPr>
              <a:t>Use Azure </a:t>
            </a:r>
            <a:r>
              <a:rPr lang="en" sz="1800" b="1" i="0" u="none" strike="noStrike" cap="none" dirty="0" err="1">
                <a:solidFill>
                  <a:srgbClr val="70E3E4"/>
                </a:solidFill>
                <a:latin typeface="Roboto"/>
                <a:ea typeface="Roboto"/>
                <a:cs typeface="Roboto"/>
                <a:sym typeface="Roboto"/>
              </a:rPr>
              <a:t>CloudShell</a:t>
            </a:r>
            <a:endParaRPr sz="500" b="0" i="0" u="none" strike="noStrike" cap="none" dirty="0">
              <a:solidFill>
                <a:srgbClr val="000000"/>
              </a:solidFill>
              <a:latin typeface="Roboto"/>
              <a:ea typeface="Roboto"/>
              <a:cs typeface="Roboto"/>
              <a:sym typeface="Roboto"/>
            </a:endParaRPr>
          </a:p>
        </p:txBody>
      </p:sp>
      <p:sp>
        <p:nvSpPr>
          <p:cNvPr id="600" name="Google Shape;600;p14"/>
          <p:cNvSpPr txBox="1"/>
          <p:nvPr/>
        </p:nvSpPr>
        <p:spPr>
          <a:xfrm>
            <a:off x="476250" y="2864472"/>
            <a:ext cx="2619375" cy="154615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1800"/>
              <a:buFont typeface="Helvetica Neue"/>
              <a:buNone/>
            </a:pPr>
            <a:r>
              <a:rPr lang="en" sz="1800" b="0" i="0" u="none" strike="noStrike" cap="none" dirty="0">
                <a:solidFill>
                  <a:srgbClr val="FFFFFF"/>
                </a:solidFill>
                <a:latin typeface="Roboto"/>
                <a:ea typeface="Roboto"/>
                <a:cs typeface="Roboto"/>
                <a:sym typeface="Roboto"/>
              </a:rPr>
              <a:t>Unpack the zip file in CS for the remaining challenges</a:t>
            </a:r>
            <a:endParaRPr sz="500" b="0" i="0" u="none" strike="noStrike" cap="none" dirty="0">
              <a:solidFill>
                <a:srgbClr val="000000"/>
              </a:solidFill>
              <a:latin typeface="Roboto"/>
              <a:ea typeface="Roboto"/>
              <a:cs typeface="Roboto"/>
              <a:sym typeface="Roboto"/>
            </a:endParaRPr>
          </a:p>
        </p:txBody>
      </p:sp>
      <p:sp>
        <p:nvSpPr>
          <p:cNvPr id="601" name="Google Shape;601;p14"/>
          <p:cNvSpPr txBox="1"/>
          <p:nvPr/>
        </p:nvSpPr>
        <p:spPr>
          <a:xfrm>
            <a:off x="3262313" y="2478498"/>
            <a:ext cx="2619375" cy="323647"/>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70E3E4"/>
              </a:buClr>
              <a:buSzPts val="1800"/>
              <a:buFont typeface="Helvetica Neue"/>
              <a:buNone/>
            </a:pPr>
            <a:r>
              <a:rPr lang="en" sz="1800" b="1" i="0" u="none" strike="noStrike" cap="none">
                <a:solidFill>
                  <a:srgbClr val="70E3E4"/>
                </a:solidFill>
                <a:latin typeface="Roboto"/>
                <a:ea typeface="Roboto"/>
                <a:cs typeface="Roboto"/>
                <a:sym typeface="Roboto"/>
              </a:rPr>
              <a:t>Deploy Datadog</a:t>
            </a:r>
            <a:endParaRPr sz="500" b="0" i="0" u="none" strike="noStrike" cap="none" dirty="0">
              <a:solidFill>
                <a:srgbClr val="000000"/>
              </a:solidFill>
              <a:latin typeface="Roboto"/>
              <a:ea typeface="Roboto"/>
              <a:cs typeface="Roboto"/>
              <a:sym typeface="Roboto"/>
            </a:endParaRPr>
          </a:p>
        </p:txBody>
      </p:sp>
      <p:sp>
        <p:nvSpPr>
          <p:cNvPr id="602" name="Google Shape;602;p14"/>
          <p:cNvSpPr txBox="1"/>
          <p:nvPr/>
        </p:nvSpPr>
        <p:spPr>
          <a:xfrm>
            <a:off x="3262313" y="2864472"/>
            <a:ext cx="2619375" cy="154615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1800"/>
              <a:buFont typeface="Helvetica Neue"/>
              <a:buNone/>
            </a:pPr>
            <a:r>
              <a:rPr lang="en" sz="1800" b="0" i="0" u="none" strike="noStrike" cap="none">
                <a:solidFill>
                  <a:srgbClr val="FFFFFF"/>
                </a:solidFill>
                <a:latin typeface="Roboto"/>
                <a:ea typeface="Roboto"/>
                <a:cs typeface="Roboto"/>
                <a:sym typeface="Roboto"/>
              </a:rPr>
              <a:t>Use Azure Marketplace</a:t>
            </a:r>
            <a:endParaRPr sz="500" b="0" i="0" u="none" strike="noStrike" cap="none">
              <a:solidFill>
                <a:srgbClr val="000000"/>
              </a:solidFill>
              <a:latin typeface="Roboto"/>
              <a:ea typeface="Roboto"/>
              <a:cs typeface="Roboto"/>
              <a:sym typeface="Roboto"/>
            </a:endParaRPr>
          </a:p>
        </p:txBody>
      </p:sp>
      <p:sp>
        <p:nvSpPr>
          <p:cNvPr id="603" name="Google Shape;603;p14"/>
          <p:cNvSpPr txBox="1"/>
          <p:nvPr/>
        </p:nvSpPr>
        <p:spPr>
          <a:xfrm>
            <a:off x="6048375" y="2864472"/>
            <a:ext cx="2619375" cy="154615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1800"/>
              <a:buFont typeface="Helvetica Neue"/>
              <a:buNone/>
            </a:pPr>
            <a:r>
              <a:rPr lang="en" sz="1800" b="0" i="0" u="none" strike="noStrike" cap="none">
                <a:solidFill>
                  <a:srgbClr val="FFFFFF"/>
                </a:solidFill>
                <a:latin typeface="Roboto"/>
                <a:ea typeface="Roboto"/>
                <a:cs typeface="Roboto"/>
                <a:sym typeface="Roboto"/>
              </a:rPr>
              <a:t>Verify the website and resources are deployed in your subscription</a:t>
            </a:r>
            <a:endParaRPr/>
          </a:p>
          <a:p>
            <a:pPr marL="0" marR="0" lvl="0" indent="0" algn="l" rtl="0">
              <a:lnSpc>
                <a:spcPct val="90000"/>
              </a:lnSpc>
              <a:spcBef>
                <a:spcPts val="0"/>
              </a:spcBef>
              <a:spcAft>
                <a:spcPts val="0"/>
              </a:spcAft>
              <a:buClr>
                <a:srgbClr val="FFFFFF"/>
              </a:buClr>
              <a:buSzPts val="1800"/>
              <a:buFont typeface="Helvetica Neue"/>
              <a:buNone/>
            </a:pPr>
            <a:endParaRPr sz="1800" b="0" i="0" u="none" strike="noStrike" cap="none">
              <a:solidFill>
                <a:srgbClr val="FFFFFF"/>
              </a:solidFill>
              <a:latin typeface="Roboto"/>
              <a:ea typeface="Roboto"/>
              <a:cs typeface="Roboto"/>
              <a:sym typeface="Roboto"/>
            </a:endParaRPr>
          </a:p>
          <a:p>
            <a:pPr marL="0" marR="0" lvl="0" indent="0" algn="l" rtl="0">
              <a:lnSpc>
                <a:spcPct val="90000"/>
              </a:lnSpc>
              <a:spcBef>
                <a:spcPts val="0"/>
              </a:spcBef>
              <a:spcAft>
                <a:spcPts val="0"/>
              </a:spcAft>
              <a:buClr>
                <a:srgbClr val="FFFFFF"/>
              </a:buClr>
              <a:buSzPts val="1800"/>
              <a:buFont typeface="Helvetica Neue"/>
              <a:buNone/>
            </a:pPr>
            <a:r>
              <a:rPr lang="en" sz="1800" b="0" i="0" u="none" strike="noStrike" cap="none">
                <a:solidFill>
                  <a:srgbClr val="FFFFFF"/>
                </a:solidFill>
                <a:latin typeface="Roboto"/>
                <a:ea typeface="Roboto"/>
                <a:cs typeface="Roboto"/>
                <a:sym typeface="Roboto"/>
              </a:rPr>
              <a:t>Deploy Datadog to monitor your Azure environment</a:t>
            </a:r>
            <a:endParaRPr/>
          </a:p>
          <a:p>
            <a:pPr marL="0" marR="0" lvl="0" indent="0" algn="l" rtl="0">
              <a:lnSpc>
                <a:spcPct val="90000"/>
              </a:lnSpc>
              <a:spcBef>
                <a:spcPts val="0"/>
              </a:spcBef>
              <a:spcAft>
                <a:spcPts val="0"/>
              </a:spcAft>
              <a:buClr>
                <a:srgbClr val="FFFFFF"/>
              </a:buClr>
              <a:buSzPts val="1800"/>
              <a:buFont typeface="Helvetica Neue"/>
              <a:buNone/>
            </a:pPr>
            <a:endParaRPr sz="1800" b="0" i="0" u="none" strike="noStrike" cap="none">
              <a:solidFill>
                <a:srgbClr val="FFFFFF"/>
              </a:solidFill>
              <a:latin typeface="Roboto"/>
              <a:ea typeface="Roboto"/>
              <a:cs typeface="Roboto"/>
              <a:sym typeface="Roboto"/>
            </a:endParaRPr>
          </a:p>
          <a:p>
            <a:pPr marL="0" marR="0" lvl="0" indent="0" algn="l" rtl="0">
              <a:lnSpc>
                <a:spcPct val="90000"/>
              </a:lnSpc>
              <a:spcBef>
                <a:spcPts val="0"/>
              </a:spcBef>
              <a:spcAft>
                <a:spcPts val="0"/>
              </a:spcAft>
              <a:buClr>
                <a:srgbClr val="FFFFFF"/>
              </a:buClr>
              <a:buSzPts val="1800"/>
              <a:buFont typeface="Helvetica Neue"/>
              <a:buNone/>
            </a:pPr>
            <a:endParaRPr sz="500" b="0" i="0" u="none" strike="noStrike" cap="none">
              <a:solidFill>
                <a:srgbClr val="000000"/>
              </a:solidFill>
              <a:latin typeface="Roboto"/>
              <a:ea typeface="Roboto"/>
              <a:cs typeface="Roboto"/>
              <a:sym typeface="Roboto"/>
            </a:endParaRPr>
          </a:p>
        </p:txBody>
      </p:sp>
      <p:sp>
        <p:nvSpPr>
          <p:cNvPr id="604" name="Google Shape;604;p14"/>
          <p:cNvSpPr txBox="1"/>
          <p:nvPr/>
        </p:nvSpPr>
        <p:spPr>
          <a:xfrm>
            <a:off x="6048375" y="2478498"/>
            <a:ext cx="2619375" cy="323647"/>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70E3E4"/>
              </a:buClr>
              <a:buSzPts val="1800"/>
              <a:buFont typeface="Helvetica Neue"/>
              <a:buNone/>
            </a:pPr>
            <a:r>
              <a:rPr lang="en" sz="1800" b="1" i="0" u="none" strike="noStrike" cap="none">
                <a:solidFill>
                  <a:srgbClr val="70E3E4"/>
                </a:solidFill>
                <a:latin typeface="Roboto"/>
                <a:ea typeface="Roboto"/>
                <a:cs typeface="Roboto"/>
                <a:sym typeface="Roboto"/>
              </a:rPr>
              <a:t>Success Criteria</a:t>
            </a:r>
            <a:endParaRPr sz="500" b="0" i="0" u="none" strike="noStrike" cap="none">
              <a:solidFill>
                <a:srgbClr val="000000"/>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15"/>
          <p:cNvSpPr txBox="1"/>
          <p:nvPr/>
        </p:nvSpPr>
        <p:spPr>
          <a:xfrm>
            <a:off x="356616" y="1131570"/>
            <a:ext cx="8435250" cy="1478025"/>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None/>
            </a:pPr>
            <a:r>
              <a:rPr lang="en" sz="3600" b="1" i="0" u="none" strike="noStrike" cap="none">
                <a:solidFill>
                  <a:srgbClr val="FFFFFF"/>
                </a:solidFill>
                <a:latin typeface="Roboto"/>
                <a:ea typeface="Roboto"/>
                <a:cs typeface="Roboto"/>
                <a:sym typeface="Roboto"/>
              </a:rPr>
              <a:t>Datadog Azure Marketplace Offering</a:t>
            </a:r>
            <a:endParaRPr sz="3600" b="1" i="0" u="none" strike="noStrike" cap="none">
              <a:solidFill>
                <a:srgbClr val="FFFFFF"/>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16"/>
          <p:cNvSpPr/>
          <p:nvPr/>
        </p:nvSpPr>
        <p:spPr>
          <a:xfrm>
            <a:off x="4821300" y="19"/>
            <a:ext cx="4344750" cy="5143500"/>
          </a:xfrm>
          <a:prstGeom prst="rect">
            <a:avLst/>
          </a:prstGeom>
          <a:solidFill>
            <a:srgbClr val="F3F3F3"/>
          </a:solidFill>
          <a:ln>
            <a:noFill/>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616" name="Google Shape;616;p16"/>
          <p:cNvSpPr txBox="1"/>
          <p:nvPr/>
        </p:nvSpPr>
        <p:spPr>
          <a:xfrm>
            <a:off x="356621" y="171450"/>
            <a:ext cx="4121325" cy="6858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2700" b="1" i="0" u="none" strike="noStrike" cap="none">
                <a:solidFill>
                  <a:srgbClr val="000000"/>
                </a:solidFill>
                <a:latin typeface="Roboto"/>
                <a:ea typeface="Roboto"/>
                <a:cs typeface="Roboto"/>
                <a:sym typeface="Roboto"/>
              </a:rPr>
              <a:t>Getting Started with Datadog in Azure</a:t>
            </a:r>
            <a:endParaRPr sz="2700" b="1" i="0" u="none" strike="noStrike" cap="none">
              <a:solidFill>
                <a:srgbClr val="000000"/>
              </a:solidFill>
              <a:latin typeface="Roboto"/>
              <a:ea typeface="Roboto"/>
              <a:cs typeface="Roboto"/>
              <a:sym typeface="Roboto"/>
            </a:endParaRPr>
          </a:p>
        </p:txBody>
      </p:sp>
      <p:sp>
        <p:nvSpPr>
          <p:cNvPr id="617" name="Google Shape;617;p16"/>
          <p:cNvSpPr/>
          <p:nvPr/>
        </p:nvSpPr>
        <p:spPr>
          <a:xfrm>
            <a:off x="356606" y="1011862"/>
            <a:ext cx="3968550" cy="3255337"/>
          </a:xfrm>
          <a:prstGeom prst="rect">
            <a:avLst/>
          </a:prstGeom>
          <a:noFill/>
          <a:ln>
            <a:noFill/>
          </a:ln>
        </p:spPr>
        <p:txBody>
          <a:bodyPr spcFirstLastPara="1" wrap="square" lIns="0" tIns="0" rIns="0" bIns="0" anchor="t" anchorCtr="0">
            <a:noAutofit/>
          </a:bodyPr>
          <a:lstStyle/>
          <a:p>
            <a:pPr marL="0" marR="0" lvl="1" indent="0" algn="l" rtl="0">
              <a:lnSpc>
                <a:spcPct val="100000"/>
              </a:lnSpc>
              <a:spcBef>
                <a:spcPts val="0"/>
              </a:spcBef>
              <a:spcAft>
                <a:spcPts val="0"/>
              </a:spcAft>
              <a:buNone/>
            </a:pPr>
            <a:br>
              <a:rPr lang="en" sz="2250" b="0" i="0" u="none" strike="noStrike" cap="none">
                <a:solidFill>
                  <a:srgbClr val="000000"/>
                </a:solidFill>
                <a:latin typeface="Roboto"/>
                <a:ea typeface="Roboto"/>
                <a:cs typeface="Roboto"/>
                <a:sym typeface="Roboto"/>
              </a:rPr>
            </a:br>
            <a:endParaRPr sz="2250" b="0" i="0" u="none" strike="noStrike" cap="none">
              <a:solidFill>
                <a:srgbClr val="000000"/>
              </a:solidFill>
              <a:latin typeface="Roboto"/>
              <a:ea typeface="Roboto"/>
              <a:cs typeface="Roboto"/>
              <a:sym typeface="Roboto"/>
            </a:endParaRPr>
          </a:p>
          <a:p>
            <a:pPr marL="0" marR="0" lvl="1" indent="0" algn="l" rtl="0">
              <a:lnSpc>
                <a:spcPct val="100000"/>
              </a:lnSpc>
              <a:spcBef>
                <a:spcPts val="0"/>
              </a:spcBef>
              <a:spcAft>
                <a:spcPts val="0"/>
              </a:spcAft>
              <a:buNone/>
            </a:pPr>
            <a:r>
              <a:rPr lang="en" sz="2250" b="0" i="0" u="none" strike="noStrike" cap="none">
                <a:solidFill>
                  <a:srgbClr val="000000"/>
                </a:solidFill>
                <a:latin typeface="Roboto"/>
                <a:ea typeface="Roboto"/>
                <a:cs typeface="Roboto"/>
                <a:sym typeface="Roboto"/>
              </a:rPr>
              <a:t>Provisioning through Azure Marketplace </a:t>
            </a:r>
            <a:endParaRPr/>
          </a:p>
          <a:p>
            <a:pPr marL="0" marR="0" lvl="1" indent="0" algn="l" rtl="0">
              <a:lnSpc>
                <a:spcPct val="100000"/>
              </a:lnSpc>
              <a:spcBef>
                <a:spcPts val="0"/>
              </a:spcBef>
              <a:spcAft>
                <a:spcPts val="0"/>
              </a:spcAft>
              <a:buNone/>
            </a:pPr>
            <a:endParaRPr sz="2250" b="0" i="0" u="none" strike="noStrike" cap="none">
              <a:solidFill>
                <a:srgbClr val="000000"/>
              </a:solidFill>
              <a:latin typeface="Roboto"/>
              <a:ea typeface="Roboto"/>
              <a:cs typeface="Roboto"/>
              <a:sym typeface="Roboto"/>
            </a:endParaRPr>
          </a:p>
          <a:p>
            <a:pPr marL="0" marR="0" lvl="1" indent="0" algn="l" rtl="0">
              <a:lnSpc>
                <a:spcPct val="100000"/>
              </a:lnSpc>
              <a:spcBef>
                <a:spcPts val="0"/>
              </a:spcBef>
              <a:spcAft>
                <a:spcPts val="0"/>
              </a:spcAft>
              <a:buNone/>
            </a:pPr>
            <a:r>
              <a:rPr lang="en" sz="2250" b="1" i="0" u="none" strike="noStrike" cap="none">
                <a:solidFill>
                  <a:schemeClr val="accent6"/>
                </a:solidFill>
                <a:latin typeface="Roboto"/>
                <a:ea typeface="Roboto"/>
                <a:cs typeface="Roboto"/>
                <a:sym typeface="Roboto"/>
              </a:rPr>
              <a:t>You will perform this in your student environment with Challenge 0</a:t>
            </a:r>
            <a:endParaRPr sz="2250" b="1" i="0" u="none" strike="noStrike" cap="none">
              <a:solidFill>
                <a:schemeClr val="accent6"/>
              </a:solidFill>
              <a:latin typeface="Roboto"/>
              <a:ea typeface="Roboto"/>
              <a:cs typeface="Roboto"/>
              <a:sym typeface="Roboto"/>
            </a:endParaRPr>
          </a:p>
          <a:p>
            <a:pPr marL="0" marR="0" lvl="0" indent="0" algn="l" rtl="0">
              <a:lnSpc>
                <a:spcPct val="100000"/>
              </a:lnSpc>
              <a:spcBef>
                <a:spcPts val="0"/>
              </a:spcBef>
              <a:spcAft>
                <a:spcPts val="0"/>
              </a:spcAft>
              <a:buNone/>
            </a:pPr>
            <a:endParaRPr sz="2250" b="0" i="0" u="none" strike="noStrike" cap="none">
              <a:solidFill>
                <a:srgbClr val="000000"/>
              </a:solidFill>
              <a:latin typeface="Roboto"/>
              <a:ea typeface="Roboto"/>
              <a:cs typeface="Roboto"/>
              <a:sym typeface="Roboto"/>
            </a:endParaRPr>
          </a:p>
          <a:p>
            <a:pPr marL="0" marR="0" lvl="1" indent="0" algn="l" rtl="0">
              <a:lnSpc>
                <a:spcPct val="100000"/>
              </a:lnSpc>
              <a:spcBef>
                <a:spcPts val="0"/>
              </a:spcBef>
              <a:spcAft>
                <a:spcPts val="0"/>
              </a:spcAft>
              <a:buNone/>
            </a:pPr>
            <a:endParaRPr sz="2250" b="0" i="0" u="none" strike="noStrike" cap="none">
              <a:solidFill>
                <a:srgbClr val="000000"/>
              </a:solidFill>
              <a:latin typeface="Roboto"/>
              <a:ea typeface="Roboto"/>
              <a:cs typeface="Roboto"/>
              <a:sym typeface="Roboto"/>
            </a:endParaRPr>
          </a:p>
        </p:txBody>
      </p:sp>
      <p:pic>
        <p:nvPicPr>
          <p:cNvPr id="618" name="Google Shape;618;p16"/>
          <p:cNvPicPr preferRelativeResize="0"/>
          <p:nvPr/>
        </p:nvPicPr>
        <p:blipFill rotWithShape="1">
          <a:blip r:embed="rId3">
            <a:alphaModFix/>
          </a:blip>
          <a:srcRect r="40789"/>
          <a:stretch/>
        </p:blipFill>
        <p:spPr>
          <a:xfrm>
            <a:off x="4819707" y="19"/>
            <a:ext cx="5414158" cy="5143481"/>
          </a:xfrm>
          <a:prstGeom prst="rect">
            <a:avLst/>
          </a:prstGeom>
          <a:noFill/>
          <a:ln>
            <a:noFill/>
          </a:ln>
          <a:effectLst>
            <a:outerShdw blurRad="57150" dist="19050" dir="5400000" algn="bl" rotWithShape="0">
              <a:srgbClr val="000000">
                <a:alpha val="49803"/>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17"/>
          <p:cNvSpPr/>
          <p:nvPr/>
        </p:nvSpPr>
        <p:spPr>
          <a:xfrm>
            <a:off x="4821300" y="19"/>
            <a:ext cx="4344750" cy="5143500"/>
          </a:xfrm>
          <a:prstGeom prst="rect">
            <a:avLst/>
          </a:prstGeom>
          <a:solidFill>
            <a:srgbClr val="F3F3F3"/>
          </a:solidFill>
          <a:ln>
            <a:noFill/>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pic>
        <p:nvPicPr>
          <p:cNvPr id="624" name="Google Shape;624;p17"/>
          <p:cNvPicPr preferRelativeResize="0"/>
          <p:nvPr/>
        </p:nvPicPr>
        <p:blipFill rotWithShape="1">
          <a:blip r:embed="rId3">
            <a:alphaModFix/>
          </a:blip>
          <a:srcRect/>
          <a:stretch/>
        </p:blipFill>
        <p:spPr>
          <a:xfrm>
            <a:off x="7024940" y="1069019"/>
            <a:ext cx="1563624" cy="883448"/>
          </a:xfrm>
          <a:prstGeom prst="rect">
            <a:avLst/>
          </a:prstGeom>
          <a:noFill/>
          <a:ln>
            <a:noFill/>
          </a:ln>
        </p:spPr>
      </p:pic>
      <p:pic>
        <p:nvPicPr>
          <p:cNvPr id="625" name="Google Shape;625;p17"/>
          <p:cNvPicPr preferRelativeResize="0"/>
          <p:nvPr/>
        </p:nvPicPr>
        <p:blipFill rotWithShape="1">
          <a:blip r:embed="rId4">
            <a:alphaModFix/>
          </a:blip>
          <a:srcRect/>
          <a:stretch/>
        </p:blipFill>
        <p:spPr>
          <a:xfrm>
            <a:off x="5398775" y="2005413"/>
            <a:ext cx="1563624" cy="883448"/>
          </a:xfrm>
          <a:prstGeom prst="rect">
            <a:avLst/>
          </a:prstGeom>
          <a:noFill/>
          <a:ln>
            <a:noFill/>
          </a:ln>
        </p:spPr>
      </p:pic>
      <p:pic>
        <p:nvPicPr>
          <p:cNvPr id="626" name="Google Shape;626;p17"/>
          <p:cNvPicPr preferRelativeResize="0"/>
          <p:nvPr/>
        </p:nvPicPr>
        <p:blipFill rotWithShape="1">
          <a:blip r:embed="rId5">
            <a:alphaModFix/>
          </a:blip>
          <a:srcRect/>
          <a:stretch/>
        </p:blipFill>
        <p:spPr>
          <a:xfrm>
            <a:off x="7024940" y="2005413"/>
            <a:ext cx="1563624" cy="883448"/>
          </a:xfrm>
          <a:prstGeom prst="rect">
            <a:avLst/>
          </a:prstGeom>
          <a:noFill/>
          <a:ln>
            <a:noFill/>
          </a:ln>
        </p:spPr>
      </p:pic>
      <p:pic>
        <p:nvPicPr>
          <p:cNvPr id="627" name="Google Shape;627;p17"/>
          <p:cNvPicPr preferRelativeResize="0"/>
          <p:nvPr/>
        </p:nvPicPr>
        <p:blipFill rotWithShape="1">
          <a:blip r:embed="rId6">
            <a:alphaModFix/>
          </a:blip>
          <a:srcRect/>
          <a:stretch/>
        </p:blipFill>
        <p:spPr>
          <a:xfrm>
            <a:off x="5398776" y="2934815"/>
            <a:ext cx="1563624" cy="883448"/>
          </a:xfrm>
          <a:prstGeom prst="rect">
            <a:avLst/>
          </a:prstGeom>
          <a:noFill/>
          <a:ln>
            <a:noFill/>
          </a:ln>
        </p:spPr>
      </p:pic>
      <p:pic>
        <p:nvPicPr>
          <p:cNvPr id="628" name="Google Shape;628;p17"/>
          <p:cNvPicPr preferRelativeResize="0"/>
          <p:nvPr/>
        </p:nvPicPr>
        <p:blipFill rotWithShape="1">
          <a:blip r:embed="rId7">
            <a:alphaModFix/>
          </a:blip>
          <a:srcRect/>
          <a:stretch/>
        </p:blipFill>
        <p:spPr>
          <a:xfrm>
            <a:off x="7024940" y="2934815"/>
            <a:ext cx="1563624" cy="883448"/>
          </a:xfrm>
          <a:prstGeom prst="rect">
            <a:avLst/>
          </a:prstGeom>
          <a:noFill/>
          <a:ln>
            <a:noFill/>
          </a:ln>
        </p:spPr>
      </p:pic>
      <p:sp>
        <p:nvSpPr>
          <p:cNvPr id="629" name="Google Shape;629;p17"/>
          <p:cNvSpPr txBox="1"/>
          <p:nvPr/>
        </p:nvSpPr>
        <p:spPr>
          <a:xfrm>
            <a:off x="356616" y="171450"/>
            <a:ext cx="8435250" cy="6858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3600" b="1" i="0" u="none" strike="noStrike" cap="none">
                <a:solidFill>
                  <a:srgbClr val="000000"/>
                </a:solidFill>
                <a:latin typeface="Roboto"/>
                <a:ea typeface="Roboto"/>
                <a:cs typeface="Roboto"/>
                <a:sym typeface="Roboto"/>
              </a:rPr>
              <a:t>Metrics in Minutes</a:t>
            </a:r>
            <a:endParaRPr sz="3600" b="1" i="0" u="none" strike="noStrike" cap="none">
              <a:solidFill>
                <a:srgbClr val="000000"/>
              </a:solidFill>
              <a:latin typeface="Roboto"/>
              <a:ea typeface="Roboto"/>
              <a:cs typeface="Roboto"/>
              <a:sym typeface="Roboto"/>
            </a:endParaRPr>
          </a:p>
        </p:txBody>
      </p:sp>
      <p:sp>
        <p:nvSpPr>
          <p:cNvPr id="630" name="Google Shape;630;p17"/>
          <p:cNvSpPr/>
          <p:nvPr/>
        </p:nvSpPr>
        <p:spPr>
          <a:xfrm>
            <a:off x="356606" y="1011863"/>
            <a:ext cx="3486375" cy="2331450"/>
          </a:xfrm>
          <a:prstGeom prst="rect">
            <a:avLst/>
          </a:prstGeom>
          <a:noFill/>
          <a:ln>
            <a:noFill/>
          </a:ln>
        </p:spPr>
        <p:txBody>
          <a:bodyPr spcFirstLastPara="1" wrap="square" lIns="0" tIns="0" rIns="0" bIns="0" anchor="t" anchorCtr="0">
            <a:noAutofit/>
          </a:bodyPr>
          <a:lstStyle/>
          <a:p>
            <a:pPr marL="0" marR="0" lvl="1" indent="0" algn="l" rtl="0">
              <a:lnSpc>
                <a:spcPct val="100000"/>
              </a:lnSpc>
              <a:spcBef>
                <a:spcPts val="0"/>
              </a:spcBef>
              <a:spcAft>
                <a:spcPts val="0"/>
              </a:spcAft>
              <a:buNone/>
            </a:pPr>
            <a:r>
              <a:rPr lang="en" sz="2250" b="0" i="0" u="none" strike="noStrike" cap="none">
                <a:solidFill>
                  <a:srgbClr val="000000"/>
                </a:solidFill>
                <a:latin typeface="Roboto"/>
                <a:ea typeface="Roboto"/>
                <a:cs typeface="Roboto"/>
                <a:sym typeface="Roboto"/>
              </a:rPr>
              <a:t>Go from shopping for a Datadog plan in the Azure Marketplace to visualizing real-time Azure metrics in your Datadog account in minutes.</a:t>
            </a:r>
            <a:endParaRPr sz="2250" b="0" i="0" u="none" strike="noStrike" cap="none">
              <a:solidFill>
                <a:srgbClr val="000000"/>
              </a:solidFill>
              <a:latin typeface="Roboto"/>
              <a:ea typeface="Roboto"/>
              <a:cs typeface="Roboto"/>
              <a:sym typeface="Roboto"/>
            </a:endParaRPr>
          </a:p>
        </p:txBody>
      </p:sp>
      <p:sp>
        <p:nvSpPr>
          <p:cNvPr id="631" name="Google Shape;631;p17"/>
          <p:cNvSpPr/>
          <p:nvPr/>
        </p:nvSpPr>
        <p:spPr>
          <a:xfrm>
            <a:off x="5398800" y="1071225"/>
            <a:ext cx="1534500" cy="538200"/>
          </a:xfrm>
          <a:prstGeom prst="rect">
            <a:avLst/>
          </a:prstGeom>
          <a:noFill/>
          <a:ln>
            <a:noFill/>
          </a:ln>
        </p:spPr>
        <p:txBody>
          <a:bodyPr spcFirstLastPara="1" wrap="square" lIns="0" tIns="0" rIns="0" bIns="0" anchor="t" anchorCtr="0">
            <a:noAutofit/>
          </a:bodyPr>
          <a:lstStyle/>
          <a:p>
            <a:pPr marL="0" marR="0" lvl="1" indent="0" algn="l" rtl="0">
              <a:lnSpc>
                <a:spcPct val="100000"/>
              </a:lnSpc>
              <a:spcBef>
                <a:spcPts val="0"/>
              </a:spcBef>
              <a:spcAft>
                <a:spcPts val="0"/>
              </a:spcAft>
              <a:buNone/>
            </a:pPr>
            <a:r>
              <a:rPr lang="en" sz="1500" b="1" i="0" u="none" strike="noStrike" cap="none">
                <a:solidFill>
                  <a:srgbClr val="000000"/>
                </a:solidFill>
                <a:latin typeface="Roboto"/>
                <a:ea typeface="Roboto"/>
                <a:cs typeface="Roboto"/>
                <a:sym typeface="Roboto"/>
              </a:rPr>
              <a:t>Bright dividers</a:t>
            </a:r>
            <a:endParaRPr sz="1050" b="1" i="0" u="none" strike="noStrike" cap="none">
              <a:solidFill>
                <a:srgbClr val="000000"/>
              </a:solidFill>
              <a:latin typeface="Roboto"/>
              <a:ea typeface="Roboto"/>
              <a:cs typeface="Roboto"/>
              <a:sym typeface="Roboto"/>
            </a:endParaRPr>
          </a:p>
        </p:txBody>
      </p:sp>
      <p:pic>
        <p:nvPicPr>
          <p:cNvPr id="632" name="Google Shape;632;p17"/>
          <p:cNvPicPr preferRelativeResize="0"/>
          <p:nvPr/>
        </p:nvPicPr>
        <p:blipFill rotWithShape="1">
          <a:blip r:embed="rId8">
            <a:alphaModFix/>
          </a:blip>
          <a:srcRect/>
          <a:stretch/>
        </p:blipFill>
        <p:spPr>
          <a:xfrm>
            <a:off x="4828457" y="0"/>
            <a:ext cx="5135285" cy="5143500"/>
          </a:xfrm>
          <a:prstGeom prst="rect">
            <a:avLst/>
          </a:prstGeom>
          <a:noFill/>
          <a:ln>
            <a:noFill/>
          </a:ln>
          <a:effectLst>
            <a:outerShdw blurRad="57150" dist="19050" dir="5400000" algn="bl" rotWithShape="0">
              <a:srgbClr val="000000">
                <a:alpha val="49803"/>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8" name="Google Shape;638;p18"/>
          <p:cNvSpPr txBox="1"/>
          <p:nvPr/>
        </p:nvSpPr>
        <p:spPr>
          <a:xfrm>
            <a:off x="356621" y="171450"/>
            <a:ext cx="4121325" cy="6858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700"/>
              <a:buFont typeface="Arial"/>
              <a:buNone/>
            </a:pPr>
            <a:r>
              <a:rPr lang="en" sz="2700" b="1" i="0" u="none" strike="noStrike" cap="none">
                <a:solidFill>
                  <a:srgbClr val="000000"/>
                </a:solidFill>
                <a:latin typeface="Roboto"/>
                <a:ea typeface="Roboto"/>
                <a:cs typeface="Roboto"/>
                <a:sym typeface="Roboto"/>
              </a:rPr>
              <a:t>Getting Started with the Workshop</a:t>
            </a:r>
            <a:endParaRPr sz="2700" b="1" i="0" u="none" strike="noStrike" cap="none">
              <a:solidFill>
                <a:srgbClr val="000000"/>
              </a:solidFill>
              <a:latin typeface="Roboto"/>
              <a:ea typeface="Roboto"/>
              <a:cs typeface="Roboto"/>
              <a:sym typeface="Roboto"/>
            </a:endParaRPr>
          </a:p>
        </p:txBody>
      </p:sp>
      <p:sp>
        <p:nvSpPr>
          <p:cNvPr id="639" name="Google Shape;639;p18"/>
          <p:cNvSpPr/>
          <p:nvPr/>
        </p:nvSpPr>
        <p:spPr>
          <a:xfrm>
            <a:off x="356606" y="1011863"/>
            <a:ext cx="4426934" cy="1472030"/>
          </a:xfrm>
          <a:prstGeom prst="rect">
            <a:avLst/>
          </a:prstGeom>
          <a:noFill/>
          <a:ln>
            <a:noFill/>
          </a:ln>
        </p:spPr>
        <p:txBody>
          <a:bodyPr spcFirstLastPara="1" wrap="square" lIns="0" tIns="0" rIns="0" bIns="0" anchor="t" anchorCtr="0">
            <a:noAutofit/>
          </a:bodyPr>
          <a:lstStyle/>
          <a:p>
            <a:pPr marL="0" marR="0" lvl="1" indent="0" algn="l" rtl="0">
              <a:lnSpc>
                <a:spcPct val="100000"/>
              </a:lnSpc>
              <a:spcBef>
                <a:spcPts val="0"/>
              </a:spcBef>
              <a:spcAft>
                <a:spcPts val="0"/>
              </a:spcAft>
              <a:buClr>
                <a:srgbClr val="000000"/>
              </a:buClr>
              <a:buSzPts val="2000"/>
              <a:buFont typeface="Arial"/>
              <a:buNone/>
            </a:pPr>
            <a:r>
              <a:rPr lang="en" sz="2000" dirty="0">
                <a:latin typeface="Roboto" panose="02000000000000000000" pitchFamily="2" charset="0"/>
                <a:ea typeface="Roboto" panose="02000000000000000000" pitchFamily="2" charset="0"/>
                <a:cs typeface="Quattrocento Sans"/>
                <a:sym typeface="Quattrocento Sans"/>
              </a:rPr>
              <a:t>1</a:t>
            </a:r>
            <a:r>
              <a:rPr lang="en" sz="2000" b="0" i="0" u="none" strike="noStrike" cap="none" dirty="0">
                <a:solidFill>
                  <a:srgbClr val="000000"/>
                </a:solidFill>
                <a:latin typeface="Roboto" panose="02000000000000000000" pitchFamily="2" charset="0"/>
                <a:ea typeface="Roboto" panose="02000000000000000000" pitchFamily="2" charset="0"/>
                <a:cs typeface="Quattrocento Sans"/>
                <a:sym typeface="Quattrocento Sans"/>
              </a:rPr>
              <a:t>.) Navigate to student guide: </a:t>
            </a:r>
            <a:r>
              <a:rPr lang="en" sz="2000" b="0" i="0" u="sng" strike="noStrike" cap="none" dirty="0">
                <a:solidFill>
                  <a:srgbClr val="6E00C5"/>
                </a:solidFill>
                <a:latin typeface="Roboto" panose="02000000000000000000" pitchFamily="2" charset="0"/>
                <a:ea typeface="Roboto" panose="02000000000000000000" pitchFamily="2" charset="0"/>
                <a:cs typeface="Quattrocento Sans"/>
                <a:sym typeface="Quattrocento Sans"/>
              </a:rPr>
              <a:t>https://</a:t>
            </a:r>
            <a:r>
              <a:rPr lang="en" sz="2000" b="0" i="0" u="sng" strike="noStrike" cap="none" dirty="0" err="1">
                <a:solidFill>
                  <a:srgbClr val="6E00C5"/>
                </a:solidFill>
                <a:latin typeface="Roboto" panose="02000000000000000000" pitchFamily="2" charset="0"/>
                <a:ea typeface="Roboto" panose="02000000000000000000" pitchFamily="2" charset="0"/>
                <a:cs typeface="Quattrocento Sans"/>
                <a:sym typeface="Quattrocento Sans"/>
              </a:rPr>
              <a:t>aka.ms</a:t>
            </a:r>
            <a:r>
              <a:rPr lang="en" sz="2000" b="0" i="0" u="sng" strike="noStrike" cap="none" dirty="0">
                <a:solidFill>
                  <a:srgbClr val="6E00C5"/>
                </a:solidFill>
                <a:latin typeface="Roboto" panose="02000000000000000000" pitchFamily="2" charset="0"/>
                <a:ea typeface="Roboto" panose="02000000000000000000" pitchFamily="2" charset="0"/>
                <a:cs typeface="Quattrocento Sans"/>
                <a:sym typeface="Quattrocento Sans"/>
              </a:rPr>
              <a:t>/AzureDash2022</a:t>
            </a:r>
            <a:endParaRPr sz="2000" b="0" i="0" u="none" strike="noStrike" cap="none" dirty="0">
              <a:solidFill>
                <a:srgbClr val="6E00C5"/>
              </a:solidFill>
              <a:latin typeface="Roboto" panose="02000000000000000000" pitchFamily="2" charset="0"/>
              <a:ea typeface="Roboto" panose="02000000000000000000" pitchFamily="2" charset="0"/>
              <a:cs typeface="Quattrocento Sans"/>
              <a:sym typeface="Quattrocento Sans"/>
            </a:endParaRPr>
          </a:p>
          <a:p>
            <a:pPr marL="0" marR="0" lvl="1"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Roboto" panose="02000000000000000000" pitchFamily="2" charset="0"/>
              <a:ea typeface="Roboto" panose="02000000000000000000" pitchFamily="2" charset="0"/>
              <a:cs typeface="Quattrocento Sans"/>
              <a:sym typeface="Quattrocento Sans"/>
            </a:endParaRPr>
          </a:p>
          <a:p>
            <a:pPr marL="0" marR="0" lvl="1" indent="0" algn="l" rtl="0">
              <a:lnSpc>
                <a:spcPct val="100000"/>
              </a:lnSpc>
              <a:spcBef>
                <a:spcPts val="0"/>
              </a:spcBef>
              <a:spcAft>
                <a:spcPts val="0"/>
              </a:spcAft>
              <a:buNone/>
            </a:pPr>
            <a:r>
              <a:rPr lang="en" sz="2000" b="0" i="0" u="none" strike="noStrike" cap="none" dirty="0">
                <a:solidFill>
                  <a:srgbClr val="000000"/>
                </a:solidFill>
                <a:latin typeface="Roboto" panose="02000000000000000000" pitchFamily="2" charset="0"/>
                <a:ea typeface="Roboto" panose="02000000000000000000" pitchFamily="2" charset="0"/>
                <a:cs typeface="Quattrocento Sans"/>
                <a:sym typeface="Quattrocento Sans"/>
              </a:rPr>
              <a:t>Lab Duration is 8 hours</a:t>
            </a:r>
            <a:endParaRPr sz="2000" dirty="0">
              <a:latin typeface="Roboto" panose="02000000000000000000" pitchFamily="2" charset="0"/>
              <a:ea typeface="Roboto" panose="02000000000000000000" pitchFamily="2" charset="0"/>
            </a:endParaRPr>
          </a:p>
          <a:p>
            <a:pPr marL="0" marR="0" lvl="1"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Roboto" panose="02000000000000000000" pitchFamily="2" charset="0"/>
              <a:ea typeface="Roboto" panose="02000000000000000000" pitchFamily="2" charset="0"/>
              <a:cs typeface="Quattrocento Sans"/>
              <a:sym typeface="Quattrocento Sans"/>
            </a:endParaRPr>
          </a:p>
          <a:p>
            <a:pPr marL="0" marR="0" lvl="1" indent="0" algn="l" rtl="0">
              <a:lnSpc>
                <a:spcPct val="100000"/>
              </a:lnSpc>
              <a:spcBef>
                <a:spcPts val="0"/>
              </a:spcBef>
              <a:spcAft>
                <a:spcPts val="0"/>
              </a:spcAft>
              <a:buNone/>
            </a:pPr>
            <a:r>
              <a:rPr lang="en" sz="2000" b="0" i="0" u="none" strike="noStrike" cap="none" dirty="0">
                <a:solidFill>
                  <a:srgbClr val="000000"/>
                </a:solidFill>
                <a:latin typeface="Roboto" panose="02000000000000000000" pitchFamily="2" charset="0"/>
                <a:ea typeface="Roboto" panose="02000000000000000000" pitchFamily="2" charset="0"/>
                <a:cs typeface="Quattrocento Sans"/>
                <a:sym typeface="Quattrocento Sans"/>
              </a:rPr>
              <a:t>Perform workshop in an InPrivate window </a:t>
            </a:r>
            <a:endParaRPr sz="2000" b="0" i="0" u="none" strike="noStrike" cap="none" dirty="0">
              <a:solidFill>
                <a:srgbClr val="000000"/>
              </a:solidFill>
              <a:latin typeface="Roboto" panose="02000000000000000000" pitchFamily="2" charset="0"/>
              <a:ea typeface="Roboto" panose="02000000000000000000" pitchFamily="2" charset="0"/>
              <a:cs typeface="Quattrocento Sans"/>
              <a:sym typeface="Quattrocento Sans"/>
            </a:endParaRPr>
          </a:p>
        </p:txBody>
      </p:sp>
      <p:pic>
        <p:nvPicPr>
          <p:cNvPr id="3" name="Picture 2" descr="Text&#10;&#10;Description automatically generated">
            <a:extLst>
              <a:ext uri="{FF2B5EF4-FFF2-40B4-BE49-F238E27FC236}">
                <a16:creationId xmlns:a16="http://schemas.microsoft.com/office/drawing/2014/main" id="{B8A6F6D2-1C9A-174D-4CEB-602FD6CFF476}"/>
              </a:ext>
            </a:extLst>
          </p:cNvPr>
          <p:cNvPicPr>
            <a:picLocks noChangeAspect="1"/>
          </p:cNvPicPr>
          <p:nvPr/>
        </p:nvPicPr>
        <p:blipFill>
          <a:blip r:embed="rId3"/>
          <a:stretch>
            <a:fillRect/>
          </a:stretch>
        </p:blipFill>
        <p:spPr>
          <a:xfrm>
            <a:off x="4282253" y="0"/>
            <a:ext cx="4861747" cy="5143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5"/>
        <p:cNvGrpSpPr/>
        <p:nvPr/>
      </p:nvGrpSpPr>
      <p:grpSpPr>
        <a:xfrm>
          <a:off x="0" y="0"/>
          <a:ext cx="0" cy="0"/>
          <a:chOff x="0" y="0"/>
          <a:chExt cx="0" cy="0"/>
        </a:xfrm>
      </p:grpSpPr>
      <p:pic>
        <p:nvPicPr>
          <p:cNvPr id="1026" name="Picture 2">
            <a:extLst>
              <a:ext uri="{FF2B5EF4-FFF2-40B4-BE49-F238E27FC236}">
                <a16:creationId xmlns:a16="http://schemas.microsoft.com/office/drawing/2014/main" id="{7787DD48-8B9E-6724-654B-B3B6FC9168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9438" y="0"/>
            <a:ext cx="5445125"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20" descr="Webpage of the eShopOnWeb site"/>
          <p:cNvPicPr preferRelativeResize="0"/>
          <p:nvPr/>
        </p:nvPicPr>
        <p:blipFill rotWithShape="1">
          <a:blip r:embed="rId3">
            <a:alphaModFix/>
          </a:blip>
          <a:srcRect/>
          <a:stretch/>
        </p:blipFill>
        <p:spPr>
          <a:xfrm>
            <a:off x="865188" y="0"/>
            <a:ext cx="7412037"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21"/>
          <p:cNvSpPr txBox="1"/>
          <p:nvPr/>
        </p:nvSpPr>
        <p:spPr>
          <a:xfrm>
            <a:off x="461909" y="1433329"/>
            <a:ext cx="8220300" cy="2077492"/>
          </a:xfrm>
          <a:prstGeom prst="rect">
            <a:avLst/>
          </a:prstGeom>
          <a:noFill/>
          <a:ln>
            <a:noFill/>
          </a:ln>
        </p:spPr>
        <p:txBody>
          <a:bodyPr spcFirstLastPara="1" wrap="square" lIns="0" tIns="0" rIns="0" bIns="0" anchor="ctr" anchorCtr="0">
            <a:spAutoFit/>
          </a:bodyPr>
          <a:lstStyle/>
          <a:p>
            <a:pPr marL="0" marR="0" lvl="0" indent="0" algn="ctr" rtl="0">
              <a:lnSpc>
                <a:spcPct val="90000"/>
              </a:lnSpc>
              <a:spcBef>
                <a:spcPts val="0"/>
              </a:spcBef>
              <a:spcAft>
                <a:spcPts val="0"/>
              </a:spcAft>
              <a:buClr>
                <a:srgbClr val="FFFFFF"/>
              </a:buClr>
              <a:buSzPts val="7500"/>
              <a:buFont typeface="Arial"/>
              <a:buNone/>
            </a:pPr>
            <a:endParaRPr sz="7500" b="1" i="0" u="none" strike="noStrike" cap="none">
              <a:solidFill>
                <a:srgbClr val="FFFFFF"/>
              </a:solidFill>
              <a:latin typeface="Roboto"/>
              <a:ea typeface="Roboto"/>
              <a:cs typeface="Roboto"/>
              <a:sym typeface="Roboto"/>
            </a:endParaRPr>
          </a:p>
          <a:p>
            <a:pPr marL="0" marR="0" lvl="0" indent="0" algn="ctr" rtl="0">
              <a:lnSpc>
                <a:spcPct val="90000"/>
              </a:lnSpc>
              <a:spcBef>
                <a:spcPts val="0"/>
              </a:spcBef>
              <a:spcAft>
                <a:spcPts val="0"/>
              </a:spcAft>
              <a:buClr>
                <a:srgbClr val="FFFFFF"/>
              </a:buClr>
              <a:buSzPts val="7500"/>
              <a:buFont typeface="Arial"/>
              <a:buNone/>
            </a:pPr>
            <a:r>
              <a:rPr lang="en" sz="7500" b="1" i="0" u="none" strike="noStrike" cap="none">
                <a:solidFill>
                  <a:srgbClr val="FFFFFF"/>
                </a:solidFill>
                <a:latin typeface="Roboto"/>
                <a:ea typeface="Roboto"/>
                <a:cs typeface="Roboto"/>
                <a:sym typeface="Roboto"/>
              </a:rPr>
              <a:t>Challenge 1</a:t>
            </a:r>
            <a:endParaRPr sz="500" b="0" i="0" u="none" strike="noStrike" cap="none">
              <a:solidFill>
                <a:srgbClr val="000000"/>
              </a:solidFill>
              <a:latin typeface="Roboto"/>
              <a:ea typeface="Roboto"/>
              <a:cs typeface="Roboto"/>
              <a:sym typeface="Roboto"/>
            </a:endParaRPr>
          </a:p>
        </p:txBody>
      </p:sp>
      <p:sp>
        <p:nvSpPr>
          <p:cNvPr id="2" name="TextBox 1">
            <a:extLst>
              <a:ext uri="{FF2B5EF4-FFF2-40B4-BE49-F238E27FC236}">
                <a16:creationId xmlns:a16="http://schemas.microsoft.com/office/drawing/2014/main" id="{8EC1FF7A-0CE8-5753-7A9D-20DA7D287CE1}"/>
              </a:ext>
            </a:extLst>
          </p:cNvPr>
          <p:cNvSpPr txBox="1"/>
          <p:nvPr/>
        </p:nvSpPr>
        <p:spPr>
          <a:xfrm>
            <a:off x="-181648" y="5570906"/>
            <a:ext cx="1990277" cy="484748"/>
          </a:xfrm>
          <a:prstGeom prst="rect">
            <a:avLst/>
          </a:prstGeom>
          <a:noFill/>
        </p:spPr>
        <p:txBody>
          <a:bodyPr wrap="square">
            <a:spAutoFit/>
          </a:bodyPr>
          <a:lstStyle/>
          <a:p>
            <a:r>
              <a:rPr lang="en-US" sz="850">
                <a:highlight>
                  <a:srgbClr val="FFFF00"/>
                </a:highlight>
              </a:rPr>
              <a:t>https://aka.ms/AzureDash2022</a:t>
            </a:r>
          </a:p>
          <a:p>
            <a:r>
              <a:rPr lang="en-US" sz="850">
                <a:highlight>
                  <a:srgbClr val="FFFF00"/>
                </a:highlight>
              </a:rPr>
              <a:t>https://aka.ms/AzureDash2022Lab</a:t>
            </a:r>
          </a:p>
          <a:p>
            <a:r>
              <a:rPr lang="en-US" sz="850">
                <a:highlight>
                  <a:srgbClr val="FFFF00"/>
                </a:highlight>
              </a:rPr>
              <a:t>    Code: ACTIVATE26499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2"/>
          <p:cNvSpPr txBox="1"/>
          <p:nvPr/>
        </p:nvSpPr>
        <p:spPr>
          <a:xfrm>
            <a:off x="1939126" y="347382"/>
            <a:ext cx="6369900" cy="4249497"/>
          </a:xfrm>
          <a:prstGeom prst="rect">
            <a:avLst/>
          </a:prstGeom>
          <a:noFill/>
          <a:ln>
            <a:noFill/>
          </a:ln>
        </p:spPr>
        <p:txBody>
          <a:bodyPr spcFirstLastPara="1" wrap="square" lIns="0" tIns="0" rIns="0" bIns="0" anchor="ctr" anchorCtr="0">
            <a:spAutoFit/>
          </a:bodyPr>
          <a:lstStyle/>
          <a:p>
            <a:pPr marL="0" marR="0" lvl="0" indent="0" algn="l" rtl="0">
              <a:lnSpc>
                <a:spcPct val="117600"/>
              </a:lnSpc>
              <a:spcBef>
                <a:spcPts val="0"/>
              </a:spcBef>
              <a:spcAft>
                <a:spcPts val="0"/>
              </a:spcAft>
              <a:buClr>
                <a:srgbClr val="FFFFFF"/>
              </a:buClr>
              <a:buSzPts val="4700"/>
              <a:buFont typeface="Helvetica Neue"/>
              <a:buNone/>
            </a:pPr>
            <a:r>
              <a:rPr lang="en" sz="1800" b="1" i="0" u="none" strike="noStrike" cap="none" dirty="0">
                <a:solidFill>
                  <a:srgbClr val="FFFFFF"/>
                </a:solidFill>
                <a:latin typeface="Roboto"/>
                <a:ea typeface="Roboto"/>
                <a:cs typeface="Roboto"/>
                <a:sym typeface="Roboto"/>
              </a:rPr>
              <a:t>Prashant Nayak, Sr. Cloud Solution Architect at Microsoft</a:t>
            </a:r>
            <a:endParaRPr sz="1800" b="1" i="0" u="none" strike="noStrike" cap="none" dirty="0">
              <a:solidFill>
                <a:srgbClr val="FFFFFF"/>
              </a:solidFill>
              <a:latin typeface="Roboto"/>
              <a:ea typeface="Roboto"/>
              <a:cs typeface="Roboto"/>
              <a:sym typeface="Roboto"/>
            </a:endParaRPr>
          </a:p>
          <a:p>
            <a:pPr marL="0" marR="0" lvl="0" indent="0" algn="l" rtl="0">
              <a:lnSpc>
                <a:spcPct val="117600"/>
              </a:lnSpc>
              <a:spcBef>
                <a:spcPts val="0"/>
              </a:spcBef>
              <a:spcAft>
                <a:spcPts val="0"/>
              </a:spcAft>
              <a:buClr>
                <a:srgbClr val="FFFFFF"/>
              </a:buClr>
              <a:buSzPts val="4700"/>
              <a:buFont typeface="Helvetica Neue"/>
              <a:buNone/>
            </a:pPr>
            <a:endParaRPr sz="1800" b="1" dirty="0">
              <a:solidFill>
                <a:srgbClr val="FFFFFF"/>
              </a:solidFill>
              <a:latin typeface="Roboto"/>
              <a:ea typeface="Roboto"/>
              <a:cs typeface="Roboto"/>
              <a:sym typeface="Roboto"/>
            </a:endParaRPr>
          </a:p>
          <a:p>
            <a:pPr marL="0" marR="0" lvl="0" indent="0" algn="l" rtl="0">
              <a:lnSpc>
                <a:spcPct val="117600"/>
              </a:lnSpc>
              <a:spcBef>
                <a:spcPts val="0"/>
              </a:spcBef>
              <a:spcAft>
                <a:spcPts val="0"/>
              </a:spcAft>
              <a:buClr>
                <a:srgbClr val="FFFFFF"/>
              </a:buClr>
              <a:buSzPts val="4700"/>
              <a:buFont typeface="Helvetica Neue"/>
              <a:buNone/>
            </a:pPr>
            <a:endParaRPr lang="en" sz="1800" b="1" dirty="0">
              <a:solidFill>
                <a:srgbClr val="FFFFFF"/>
              </a:solidFill>
              <a:latin typeface="Roboto"/>
              <a:ea typeface="Roboto"/>
              <a:cs typeface="Roboto"/>
              <a:sym typeface="Roboto"/>
            </a:endParaRPr>
          </a:p>
          <a:p>
            <a:pPr marL="0" marR="0" lvl="0" indent="0" algn="l" rtl="0">
              <a:lnSpc>
                <a:spcPct val="117600"/>
              </a:lnSpc>
              <a:spcBef>
                <a:spcPts val="0"/>
              </a:spcBef>
              <a:spcAft>
                <a:spcPts val="0"/>
              </a:spcAft>
              <a:buClr>
                <a:srgbClr val="FFFFFF"/>
              </a:buClr>
              <a:buSzPts val="4700"/>
              <a:buFont typeface="Helvetica Neue"/>
              <a:buNone/>
            </a:pPr>
            <a:endParaRPr lang="en" sz="1800" b="1" dirty="0">
              <a:solidFill>
                <a:srgbClr val="FFFFFF"/>
              </a:solidFill>
              <a:latin typeface="Roboto"/>
              <a:ea typeface="Roboto"/>
              <a:cs typeface="Roboto"/>
              <a:sym typeface="Roboto"/>
            </a:endParaRPr>
          </a:p>
          <a:p>
            <a:pPr marL="0" marR="0" lvl="0" indent="0" algn="l" rtl="0">
              <a:lnSpc>
                <a:spcPct val="117600"/>
              </a:lnSpc>
              <a:spcBef>
                <a:spcPts val="0"/>
              </a:spcBef>
              <a:spcAft>
                <a:spcPts val="0"/>
              </a:spcAft>
              <a:buClr>
                <a:srgbClr val="FFFFFF"/>
              </a:buClr>
              <a:buSzPts val="4700"/>
              <a:buFont typeface="Helvetica Neue"/>
              <a:buNone/>
            </a:pPr>
            <a:r>
              <a:rPr lang="en" sz="1800" b="1" dirty="0">
                <a:solidFill>
                  <a:srgbClr val="FFFFFF"/>
                </a:solidFill>
                <a:latin typeface="Roboto"/>
                <a:ea typeface="Roboto"/>
                <a:cs typeface="Roboto"/>
                <a:sym typeface="Roboto"/>
              </a:rPr>
              <a:t>Peter Laudati, Principal Cloud Solution Architect at Microsoft</a:t>
            </a:r>
            <a:endParaRPr lang="en" sz="1800" b="1" i="0" u="none" strike="noStrike" cap="none" dirty="0">
              <a:solidFill>
                <a:srgbClr val="FFFFFF"/>
              </a:solidFill>
              <a:latin typeface="Roboto"/>
              <a:ea typeface="Roboto"/>
              <a:cs typeface="Roboto"/>
              <a:sym typeface="Roboto"/>
            </a:endParaRPr>
          </a:p>
          <a:p>
            <a:pPr marL="0" marR="0" lvl="0" indent="0" algn="l" rtl="0">
              <a:lnSpc>
                <a:spcPct val="117600"/>
              </a:lnSpc>
              <a:spcBef>
                <a:spcPts val="0"/>
              </a:spcBef>
              <a:spcAft>
                <a:spcPts val="0"/>
              </a:spcAft>
              <a:buClr>
                <a:srgbClr val="FFFFFF"/>
              </a:buClr>
              <a:buSzPts val="4700"/>
              <a:buFont typeface="Helvetica Neue"/>
              <a:buNone/>
            </a:pPr>
            <a:endParaRPr lang="en" sz="1800" b="1" dirty="0">
              <a:solidFill>
                <a:srgbClr val="FFFFFF"/>
              </a:solidFill>
              <a:latin typeface="Roboto"/>
              <a:ea typeface="Roboto"/>
              <a:cs typeface="Roboto"/>
              <a:sym typeface="Roboto"/>
            </a:endParaRPr>
          </a:p>
          <a:p>
            <a:pPr marL="0" marR="0" lvl="0" indent="0" algn="l" rtl="0">
              <a:lnSpc>
                <a:spcPct val="117600"/>
              </a:lnSpc>
              <a:spcBef>
                <a:spcPts val="0"/>
              </a:spcBef>
              <a:spcAft>
                <a:spcPts val="0"/>
              </a:spcAft>
              <a:buClr>
                <a:srgbClr val="FFFFFF"/>
              </a:buClr>
              <a:buSzPts val="4700"/>
              <a:buFont typeface="Helvetica Neue"/>
              <a:buNone/>
            </a:pPr>
            <a:endParaRPr lang="en" sz="1800" b="1" i="0" u="none" strike="noStrike" cap="none" dirty="0">
              <a:solidFill>
                <a:srgbClr val="FFFFFF"/>
              </a:solidFill>
              <a:latin typeface="Roboto"/>
              <a:ea typeface="Roboto"/>
              <a:cs typeface="Roboto"/>
              <a:sym typeface="Roboto"/>
            </a:endParaRPr>
          </a:p>
          <a:p>
            <a:pPr marL="0" marR="0" lvl="0" indent="0" algn="l" rtl="0">
              <a:lnSpc>
                <a:spcPct val="117600"/>
              </a:lnSpc>
              <a:spcBef>
                <a:spcPts val="0"/>
              </a:spcBef>
              <a:spcAft>
                <a:spcPts val="0"/>
              </a:spcAft>
              <a:buClr>
                <a:srgbClr val="FFFFFF"/>
              </a:buClr>
              <a:buSzPts val="4700"/>
              <a:buFont typeface="Helvetica Neue"/>
              <a:buNone/>
            </a:pPr>
            <a:endParaRPr lang="en" sz="1800" b="1" dirty="0">
              <a:solidFill>
                <a:srgbClr val="FFFFFF"/>
              </a:solidFill>
              <a:latin typeface="Roboto"/>
              <a:ea typeface="Roboto"/>
              <a:cs typeface="Roboto"/>
              <a:sym typeface="Roboto"/>
            </a:endParaRPr>
          </a:p>
          <a:p>
            <a:pPr marL="0" marR="0" lvl="0" indent="0" algn="l" rtl="0">
              <a:lnSpc>
                <a:spcPct val="117600"/>
              </a:lnSpc>
              <a:spcBef>
                <a:spcPts val="0"/>
              </a:spcBef>
              <a:spcAft>
                <a:spcPts val="0"/>
              </a:spcAft>
              <a:buClr>
                <a:srgbClr val="FFFFFF"/>
              </a:buClr>
              <a:buSzPts val="4700"/>
              <a:buFont typeface="Helvetica Neue"/>
              <a:buNone/>
            </a:pPr>
            <a:r>
              <a:rPr lang="en" sz="1800" b="1" i="0" u="none" strike="noStrike" cap="none" dirty="0">
                <a:solidFill>
                  <a:srgbClr val="FFFFFF"/>
                </a:solidFill>
                <a:latin typeface="Roboto"/>
                <a:ea typeface="Roboto"/>
                <a:cs typeface="Roboto"/>
                <a:sym typeface="Roboto"/>
              </a:rPr>
              <a:t>Matt </a:t>
            </a:r>
            <a:r>
              <a:rPr lang="en" sz="1800" b="1" i="0" u="none" strike="noStrike" cap="none" dirty="0" err="1">
                <a:solidFill>
                  <a:srgbClr val="FFFFFF"/>
                </a:solidFill>
                <a:latin typeface="Roboto"/>
                <a:ea typeface="Roboto"/>
                <a:cs typeface="Roboto"/>
                <a:sym typeface="Roboto"/>
              </a:rPr>
              <a:t>Burcke</a:t>
            </a:r>
            <a:r>
              <a:rPr lang="en" sz="1800" b="1" i="0" u="none" strike="noStrike" cap="none" dirty="0">
                <a:solidFill>
                  <a:srgbClr val="FFFFFF"/>
                </a:solidFill>
                <a:latin typeface="Roboto"/>
                <a:ea typeface="Roboto"/>
                <a:cs typeface="Roboto"/>
                <a:sym typeface="Roboto"/>
              </a:rPr>
              <a:t>, Sr. Cloud Solution Architect at Microsoft</a:t>
            </a:r>
            <a:endParaRPr sz="1800" b="1" i="0" u="none" strike="noStrike" cap="none" dirty="0">
              <a:solidFill>
                <a:srgbClr val="FFFFFF"/>
              </a:solidFill>
              <a:latin typeface="Roboto"/>
              <a:ea typeface="Roboto"/>
              <a:cs typeface="Roboto"/>
              <a:sym typeface="Roboto"/>
            </a:endParaRPr>
          </a:p>
          <a:p>
            <a:pPr marL="0" marR="0" lvl="0" indent="0" algn="l" rtl="0">
              <a:lnSpc>
                <a:spcPct val="117600"/>
              </a:lnSpc>
              <a:spcBef>
                <a:spcPts val="0"/>
              </a:spcBef>
              <a:spcAft>
                <a:spcPts val="0"/>
              </a:spcAft>
              <a:buClr>
                <a:srgbClr val="FFFFFF"/>
              </a:buClr>
              <a:buSzPts val="4700"/>
              <a:buFont typeface="Helvetica Neue"/>
              <a:buNone/>
            </a:pPr>
            <a:endParaRPr sz="1800" b="1" dirty="0">
              <a:solidFill>
                <a:srgbClr val="FFFFFF"/>
              </a:solidFill>
              <a:latin typeface="Roboto"/>
              <a:ea typeface="Roboto"/>
              <a:cs typeface="Roboto"/>
              <a:sym typeface="Roboto"/>
            </a:endParaRPr>
          </a:p>
          <a:p>
            <a:pPr marL="0" marR="0" lvl="0" indent="0" algn="l" rtl="0">
              <a:lnSpc>
                <a:spcPct val="117600"/>
              </a:lnSpc>
              <a:spcBef>
                <a:spcPts val="0"/>
              </a:spcBef>
              <a:spcAft>
                <a:spcPts val="0"/>
              </a:spcAft>
              <a:buClr>
                <a:srgbClr val="FFFFFF"/>
              </a:buClr>
              <a:buSzPts val="4700"/>
              <a:buFont typeface="Helvetica Neue"/>
              <a:buNone/>
            </a:pPr>
            <a:endParaRPr lang="en-US" sz="1800" b="1" dirty="0">
              <a:solidFill>
                <a:srgbClr val="FFFFFF"/>
              </a:solidFill>
              <a:latin typeface="Roboto"/>
              <a:ea typeface="Roboto"/>
              <a:cs typeface="Roboto"/>
              <a:sym typeface="Roboto"/>
            </a:endParaRPr>
          </a:p>
          <a:p>
            <a:pPr marL="0" marR="0" lvl="0" indent="0" algn="l" rtl="0">
              <a:lnSpc>
                <a:spcPct val="117600"/>
              </a:lnSpc>
              <a:spcBef>
                <a:spcPts val="0"/>
              </a:spcBef>
              <a:spcAft>
                <a:spcPts val="0"/>
              </a:spcAft>
              <a:buClr>
                <a:srgbClr val="FFFFFF"/>
              </a:buClr>
              <a:buSzPts val="4700"/>
              <a:buFont typeface="Helvetica Neue"/>
              <a:buNone/>
            </a:pPr>
            <a:endParaRPr lang="en-US" sz="1800" b="1" dirty="0">
              <a:solidFill>
                <a:srgbClr val="FFFFFF"/>
              </a:solidFill>
              <a:latin typeface="Roboto"/>
              <a:ea typeface="Roboto"/>
              <a:cs typeface="Roboto"/>
              <a:sym typeface="Roboto"/>
            </a:endParaRPr>
          </a:p>
          <a:p>
            <a:pPr marL="0" marR="0" lvl="0" indent="0" algn="l" rtl="0">
              <a:lnSpc>
                <a:spcPct val="117600"/>
              </a:lnSpc>
              <a:spcBef>
                <a:spcPts val="0"/>
              </a:spcBef>
              <a:spcAft>
                <a:spcPts val="0"/>
              </a:spcAft>
              <a:buClr>
                <a:srgbClr val="FFFFFF"/>
              </a:buClr>
              <a:buSzPts val="4700"/>
              <a:buFont typeface="Helvetica Neue"/>
              <a:buNone/>
            </a:pPr>
            <a:r>
              <a:rPr lang="en" sz="1800" b="1" dirty="0">
                <a:solidFill>
                  <a:srgbClr val="FFFFFF"/>
                </a:solidFill>
                <a:latin typeface="Roboto"/>
                <a:ea typeface="Roboto"/>
                <a:cs typeface="Roboto"/>
                <a:sym typeface="Roboto"/>
              </a:rPr>
              <a:t>Ryan MacLean, Sr. Advocate at Datadog</a:t>
            </a:r>
            <a:endParaRPr sz="1800" b="1" dirty="0">
              <a:solidFill>
                <a:srgbClr val="FFFFFF"/>
              </a:solidFill>
              <a:latin typeface="Roboto"/>
              <a:ea typeface="Roboto"/>
              <a:cs typeface="Roboto"/>
              <a:sym typeface="Roboto"/>
            </a:endParaRPr>
          </a:p>
        </p:txBody>
      </p:sp>
      <p:pic>
        <p:nvPicPr>
          <p:cNvPr id="491" name="Google Shape;491;p2"/>
          <p:cNvPicPr preferRelativeResize="0"/>
          <p:nvPr/>
        </p:nvPicPr>
        <p:blipFill rotWithShape="1">
          <a:blip r:embed="rId3">
            <a:alphaModFix/>
          </a:blip>
          <a:srcRect/>
          <a:stretch/>
        </p:blipFill>
        <p:spPr>
          <a:xfrm>
            <a:off x="510786" y="39113"/>
            <a:ext cx="1166700" cy="11667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492" name="Google Shape;492;p2"/>
          <p:cNvPicPr preferRelativeResize="0"/>
          <p:nvPr/>
        </p:nvPicPr>
        <p:blipFill rotWithShape="1">
          <a:blip r:embed="rId4">
            <a:alphaModFix/>
          </a:blip>
          <a:srcRect/>
          <a:stretch/>
        </p:blipFill>
        <p:spPr>
          <a:xfrm>
            <a:off x="510786" y="2571750"/>
            <a:ext cx="1166700" cy="11667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493" name="Google Shape;493;p2"/>
          <p:cNvPicPr preferRelativeResize="0"/>
          <p:nvPr/>
        </p:nvPicPr>
        <p:blipFill rotWithShape="1">
          <a:blip r:embed="rId5">
            <a:alphaModFix/>
          </a:blip>
          <a:srcRect t="12502" b="12495"/>
          <a:stretch/>
        </p:blipFill>
        <p:spPr>
          <a:xfrm>
            <a:off x="510786" y="3853672"/>
            <a:ext cx="1166700" cy="11667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3" name="Google Shape;492;p2">
            <a:extLst>
              <a:ext uri="{FF2B5EF4-FFF2-40B4-BE49-F238E27FC236}">
                <a16:creationId xmlns:a16="http://schemas.microsoft.com/office/drawing/2014/main" id="{FED01A75-94F0-21BD-1762-A5ABBCC77181}"/>
              </a:ext>
            </a:extLst>
          </p:cNvPr>
          <p:cNvPicPr preferRelativeResize="0"/>
          <p:nvPr/>
        </p:nvPicPr>
        <p:blipFill>
          <a:blip r:embed="rId6"/>
          <a:srcRect/>
          <a:stretch/>
        </p:blipFill>
        <p:spPr>
          <a:xfrm>
            <a:off x="510786" y="1305431"/>
            <a:ext cx="1166700" cy="11667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22"/>
          <p:cNvSpPr txBox="1"/>
          <p:nvPr/>
        </p:nvSpPr>
        <p:spPr>
          <a:xfrm>
            <a:off x="475456" y="322519"/>
            <a:ext cx="8193000" cy="824841"/>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 sz="4500" b="1" i="0" u="none" strike="noStrike" cap="none">
                <a:solidFill>
                  <a:srgbClr val="FFFFFF"/>
                </a:solidFill>
                <a:latin typeface="Roboto"/>
                <a:ea typeface="Roboto"/>
                <a:cs typeface="Roboto"/>
                <a:sym typeface="Roboto"/>
              </a:rPr>
              <a:t>Challenge 1</a:t>
            </a:r>
            <a:r>
              <a:rPr lang="en" sz="800" b="1" i="0" u="none" strike="noStrike" cap="none">
                <a:solidFill>
                  <a:srgbClr val="24292F"/>
                </a:solidFill>
                <a:latin typeface="Arial"/>
                <a:ea typeface="Arial"/>
                <a:cs typeface="Arial"/>
                <a:sym typeface="Arial"/>
              </a:rPr>
              <a:t> </a:t>
            </a:r>
            <a:r>
              <a:rPr lang="en" sz="2200" b="1" i="0" u="none" strike="noStrike" cap="none">
                <a:solidFill>
                  <a:srgbClr val="24292F"/>
                </a:solidFill>
                <a:latin typeface="Roboto"/>
                <a:ea typeface="Roboto"/>
                <a:cs typeface="Roboto"/>
                <a:sym typeface="Roboto"/>
              </a:rPr>
              <a:t>Alerts, Activity Logs, and Service Health</a:t>
            </a:r>
            <a:endParaRPr/>
          </a:p>
          <a:p>
            <a:pPr marL="0" marR="0" lvl="0" indent="0" algn="l" rtl="0">
              <a:lnSpc>
                <a:spcPct val="80000"/>
              </a:lnSpc>
              <a:spcBef>
                <a:spcPts val="0"/>
              </a:spcBef>
              <a:spcAft>
                <a:spcPts val="0"/>
              </a:spcAft>
              <a:buClr>
                <a:srgbClr val="FFFFFF"/>
              </a:buClr>
              <a:buSzPts val="4500"/>
              <a:buFont typeface="Helvetica Neue"/>
              <a:buNone/>
            </a:pPr>
            <a:endParaRPr sz="2200" b="0" i="0" u="none" strike="noStrike" cap="none">
              <a:solidFill>
                <a:srgbClr val="000000"/>
              </a:solidFill>
              <a:latin typeface="Roboto"/>
              <a:ea typeface="Roboto"/>
              <a:cs typeface="Roboto"/>
              <a:sym typeface="Roboto"/>
            </a:endParaRPr>
          </a:p>
        </p:txBody>
      </p:sp>
      <p:sp>
        <p:nvSpPr>
          <p:cNvPr id="662" name="Google Shape;662;p22"/>
          <p:cNvSpPr txBox="1"/>
          <p:nvPr/>
        </p:nvSpPr>
        <p:spPr>
          <a:xfrm>
            <a:off x="475456" y="1258018"/>
            <a:ext cx="8191500" cy="7478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FFFFFF"/>
              </a:buClr>
              <a:buSzPts val="2700"/>
              <a:buFont typeface="Helvetica Neue"/>
              <a:buNone/>
            </a:pPr>
            <a:r>
              <a:rPr lang="en" sz="2700" b="0" i="0" u="none" strike="noStrike" cap="none">
                <a:solidFill>
                  <a:schemeClr val="dk1"/>
                </a:solidFill>
                <a:latin typeface="Roboto"/>
                <a:ea typeface="Roboto"/>
                <a:cs typeface="Roboto"/>
                <a:sym typeface="Roboto"/>
              </a:rPr>
              <a:t>You will deploy Datadog monitors via Terraform to monitor performance of your Azure VM. </a:t>
            </a:r>
            <a:endParaRPr/>
          </a:p>
        </p:txBody>
      </p:sp>
      <p:sp>
        <p:nvSpPr>
          <p:cNvPr id="663" name="Google Shape;663;p22"/>
          <p:cNvSpPr txBox="1"/>
          <p:nvPr/>
        </p:nvSpPr>
        <p:spPr>
          <a:xfrm>
            <a:off x="476250" y="2478498"/>
            <a:ext cx="2619375" cy="323647"/>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70E3E4"/>
              </a:buClr>
              <a:buSzPts val="1800"/>
              <a:buFont typeface="Helvetica Neue"/>
              <a:buNone/>
            </a:pPr>
            <a:r>
              <a:rPr lang="en" sz="1800" b="1" i="0" u="none" strike="noStrike" cap="none">
                <a:solidFill>
                  <a:schemeClr val="dk1"/>
                </a:solidFill>
                <a:latin typeface="Roboto"/>
                <a:ea typeface="Roboto"/>
                <a:cs typeface="Roboto"/>
                <a:sym typeface="Roboto"/>
              </a:rPr>
              <a:t>Use Azure CloudShell</a:t>
            </a:r>
            <a:endParaRPr sz="500" b="0" i="0" u="none" strike="noStrike" cap="none">
              <a:solidFill>
                <a:schemeClr val="dk1"/>
              </a:solidFill>
              <a:latin typeface="Roboto"/>
              <a:ea typeface="Roboto"/>
              <a:cs typeface="Roboto"/>
              <a:sym typeface="Roboto"/>
            </a:endParaRPr>
          </a:p>
        </p:txBody>
      </p:sp>
      <p:sp>
        <p:nvSpPr>
          <p:cNvPr id="664" name="Google Shape;664;p22"/>
          <p:cNvSpPr txBox="1"/>
          <p:nvPr/>
        </p:nvSpPr>
        <p:spPr>
          <a:xfrm>
            <a:off x="476250" y="2864472"/>
            <a:ext cx="2619375" cy="154615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1800"/>
              <a:buFont typeface="Helvetica Neue"/>
              <a:buNone/>
            </a:pPr>
            <a:r>
              <a:rPr lang="en" sz="1800" b="0" i="0" u="none" strike="noStrike" cap="none">
                <a:solidFill>
                  <a:srgbClr val="FFFFFF"/>
                </a:solidFill>
                <a:latin typeface="Roboto"/>
                <a:ea typeface="Roboto"/>
                <a:cs typeface="Roboto"/>
                <a:sym typeface="Roboto"/>
              </a:rPr>
              <a:t>All the resources including the script and Terraform are included in Azure CS</a:t>
            </a:r>
            <a:endParaRPr sz="500" b="0" i="0" u="none" strike="noStrike" cap="none">
              <a:solidFill>
                <a:srgbClr val="000000"/>
              </a:solidFill>
              <a:latin typeface="Roboto"/>
              <a:ea typeface="Roboto"/>
              <a:cs typeface="Roboto"/>
              <a:sym typeface="Roboto"/>
            </a:endParaRPr>
          </a:p>
        </p:txBody>
      </p:sp>
      <p:sp>
        <p:nvSpPr>
          <p:cNvPr id="665" name="Google Shape;665;p22"/>
          <p:cNvSpPr txBox="1"/>
          <p:nvPr/>
        </p:nvSpPr>
        <p:spPr>
          <a:xfrm>
            <a:off x="3262313" y="2478498"/>
            <a:ext cx="2619375" cy="323647"/>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70E3E4"/>
              </a:buClr>
              <a:buSzPts val="1800"/>
              <a:buFont typeface="Helvetica Neue"/>
              <a:buNone/>
            </a:pPr>
            <a:r>
              <a:rPr lang="en" sz="1800" b="1" i="0" u="none" strike="noStrike" cap="none">
                <a:solidFill>
                  <a:schemeClr val="dk1"/>
                </a:solidFill>
                <a:latin typeface="Roboto"/>
                <a:ea typeface="Roboto"/>
                <a:cs typeface="Roboto"/>
                <a:sym typeface="Roboto"/>
              </a:rPr>
              <a:t>Stuck on Terraform?</a:t>
            </a:r>
            <a:endParaRPr sz="500" b="0" i="0" u="none" strike="noStrike" cap="none">
              <a:solidFill>
                <a:schemeClr val="dk1"/>
              </a:solidFill>
              <a:latin typeface="Roboto"/>
              <a:ea typeface="Roboto"/>
              <a:cs typeface="Roboto"/>
              <a:sym typeface="Roboto"/>
            </a:endParaRPr>
          </a:p>
        </p:txBody>
      </p:sp>
      <p:sp>
        <p:nvSpPr>
          <p:cNvPr id="666" name="Google Shape;666;p22"/>
          <p:cNvSpPr txBox="1"/>
          <p:nvPr/>
        </p:nvSpPr>
        <p:spPr>
          <a:xfrm>
            <a:off x="3262313" y="2864472"/>
            <a:ext cx="2619375" cy="154615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1800"/>
              <a:buFont typeface="Helvetica Neue"/>
              <a:buNone/>
            </a:pPr>
            <a:r>
              <a:rPr lang="en" sz="1800" b="0" i="0" u="none" strike="noStrike" cap="none">
                <a:solidFill>
                  <a:srgbClr val="FFFFFF"/>
                </a:solidFill>
                <a:latin typeface="Roboto"/>
                <a:ea typeface="Roboto"/>
                <a:cs typeface="Roboto"/>
                <a:sym typeface="Roboto"/>
              </a:rPr>
              <a:t>If you haven’t used Terraform before, or need clarification, ask for help.</a:t>
            </a:r>
            <a:endParaRPr sz="500" b="0" i="0" u="none" strike="noStrike" cap="none">
              <a:solidFill>
                <a:srgbClr val="000000"/>
              </a:solidFill>
              <a:latin typeface="Roboto"/>
              <a:ea typeface="Roboto"/>
              <a:cs typeface="Roboto"/>
              <a:sym typeface="Roboto"/>
            </a:endParaRPr>
          </a:p>
        </p:txBody>
      </p:sp>
      <p:sp>
        <p:nvSpPr>
          <p:cNvPr id="667" name="Google Shape;667;p22"/>
          <p:cNvSpPr txBox="1"/>
          <p:nvPr/>
        </p:nvSpPr>
        <p:spPr>
          <a:xfrm>
            <a:off x="6048375" y="2864472"/>
            <a:ext cx="2619375" cy="154615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1800"/>
              <a:buFont typeface="Helvetica Neue"/>
              <a:buNone/>
            </a:pPr>
            <a:r>
              <a:rPr lang="en" sz="1800" b="0" i="0" u="none" strike="noStrike" cap="none">
                <a:solidFill>
                  <a:srgbClr val="FFFFFF"/>
                </a:solidFill>
                <a:latin typeface="Roboto"/>
                <a:ea typeface="Roboto"/>
                <a:cs typeface="Roboto"/>
                <a:sym typeface="Roboto"/>
              </a:rPr>
              <a:t>Ensure you have two new monitors deployed in the Datadog portal</a:t>
            </a:r>
            <a:endParaRPr sz="500" b="0" i="0" u="none" strike="noStrike" cap="none">
              <a:solidFill>
                <a:srgbClr val="000000"/>
              </a:solidFill>
              <a:latin typeface="Roboto"/>
              <a:ea typeface="Roboto"/>
              <a:cs typeface="Roboto"/>
              <a:sym typeface="Roboto"/>
            </a:endParaRPr>
          </a:p>
        </p:txBody>
      </p:sp>
      <p:sp>
        <p:nvSpPr>
          <p:cNvPr id="668" name="Google Shape;668;p22"/>
          <p:cNvSpPr txBox="1"/>
          <p:nvPr/>
        </p:nvSpPr>
        <p:spPr>
          <a:xfrm>
            <a:off x="6048375" y="2478498"/>
            <a:ext cx="2619375" cy="323647"/>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70E3E4"/>
              </a:buClr>
              <a:buSzPts val="1800"/>
              <a:buFont typeface="Helvetica Neue"/>
              <a:buNone/>
            </a:pPr>
            <a:r>
              <a:rPr lang="en" sz="1800" b="1" i="0" u="none" strike="noStrike" cap="none">
                <a:solidFill>
                  <a:schemeClr val="dk1"/>
                </a:solidFill>
                <a:latin typeface="Roboto"/>
                <a:ea typeface="Roboto"/>
                <a:cs typeface="Roboto"/>
                <a:sym typeface="Roboto"/>
              </a:rPr>
              <a:t>Success Criteria</a:t>
            </a:r>
            <a:endParaRPr sz="500" b="0" i="0" u="none" strike="noStrike" cap="none">
              <a:solidFill>
                <a:schemeClr val="dk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23"/>
          <p:cNvSpPr txBox="1"/>
          <p:nvPr/>
        </p:nvSpPr>
        <p:spPr>
          <a:xfrm>
            <a:off x="820882" y="2381875"/>
            <a:ext cx="7917872" cy="1131079"/>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FFFFFF"/>
              </a:buClr>
              <a:buSzPts val="7500"/>
              <a:buFont typeface="Arial"/>
              <a:buNone/>
            </a:pPr>
            <a:r>
              <a:rPr lang="en" sz="7500" b="1" i="0" u="none" strike="noStrike" cap="none">
                <a:solidFill>
                  <a:srgbClr val="FFFFFF"/>
                </a:solidFill>
                <a:latin typeface="Roboto"/>
                <a:ea typeface="Roboto"/>
                <a:cs typeface="Roboto"/>
                <a:sym typeface="Roboto"/>
              </a:rPr>
              <a:t>Challenge 2</a:t>
            </a:r>
            <a:endParaRPr sz="7500" b="0" i="0" u="none" strike="noStrike" cap="none">
              <a:solidFill>
                <a:srgbClr val="000000"/>
              </a:solidFill>
              <a:latin typeface="Roboto"/>
              <a:ea typeface="Roboto"/>
              <a:cs typeface="Roboto"/>
              <a:sym typeface="Roboto"/>
            </a:endParaRPr>
          </a:p>
        </p:txBody>
      </p:sp>
      <p:sp>
        <p:nvSpPr>
          <p:cNvPr id="2" name="TextBox 1">
            <a:extLst>
              <a:ext uri="{FF2B5EF4-FFF2-40B4-BE49-F238E27FC236}">
                <a16:creationId xmlns:a16="http://schemas.microsoft.com/office/drawing/2014/main" id="{59690427-4CC3-B42D-E4A8-5A732DF81100}"/>
              </a:ext>
            </a:extLst>
          </p:cNvPr>
          <p:cNvSpPr txBox="1"/>
          <p:nvPr/>
        </p:nvSpPr>
        <p:spPr>
          <a:xfrm>
            <a:off x="-100965" y="5698653"/>
            <a:ext cx="1990277" cy="484748"/>
          </a:xfrm>
          <a:prstGeom prst="rect">
            <a:avLst/>
          </a:prstGeom>
          <a:noFill/>
        </p:spPr>
        <p:txBody>
          <a:bodyPr wrap="square">
            <a:spAutoFit/>
          </a:bodyPr>
          <a:lstStyle/>
          <a:p>
            <a:r>
              <a:rPr lang="en-US" sz="850">
                <a:highlight>
                  <a:srgbClr val="FFFF00"/>
                </a:highlight>
              </a:rPr>
              <a:t>https://aka.ms/AzureDash2022</a:t>
            </a:r>
          </a:p>
          <a:p>
            <a:r>
              <a:rPr lang="en-US" sz="850">
                <a:highlight>
                  <a:srgbClr val="FFFF00"/>
                </a:highlight>
              </a:rPr>
              <a:t>https://aka.ms/AzureDash2022Lab</a:t>
            </a:r>
          </a:p>
          <a:p>
            <a:r>
              <a:rPr lang="en-US" sz="850">
                <a:highlight>
                  <a:srgbClr val="FFFF00"/>
                </a:highlight>
              </a:rPr>
              <a:t>    Code: ACTIVATE26499</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24"/>
          <p:cNvSpPr txBox="1"/>
          <p:nvPr/>
        </p:nvSpPr>
        <p:spPr>
          <a:xfrm>
            <a:off x="475456" y="322519"/>
            <a:ext cx="8193000" cy="1107996"/>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 sz="4500" b="1" i="0" u="none" strike="noStrike" cap="none">
                <a:solidFill>
                  <a:srgbClr val="FFFFFF"/>
                </a:solidFill>
                <a:latin typeface="Roboto"/>
                <a:ea typeface="Roboto"/>
                <a:cs typeface="Roboto"/>
                <a:sym typeface="Roboto"/>
              </a:rPr>
              <a:t>Challenge 2 </a:t>
            </a:r>
            <a:r>
              <a:rPr lang="en" sz="2400" b="1" i="0" u="none" strike="noStrike" cap="none">
                <a:solidFill>
                  <a:srgbClr val="24292F"/>
                </a:solidFill>
                <a:latin typeface="Roboto"/>
                <a:ea typeface="Roboto"/>
                <a:cs typeface="Roboto"/>
                <a:sym typeface="Roboto"/>
              </a:rPr>
              <a:t>Monitoring Basics and Dashboards</a:t>
            </a:r>
            <a:endParaRPr/>
          </a:p>
          <a:p>
            <a:pPr marL="0" marR="0" lvl="0" indent="0" algn="l" rtl="0">
              <a:lnSpc>
                <a:spcPct val="80000"/>
              </a:lnSpc>
              <a:spcBef>
                <a:spcPts val="0"/>
              </a:spcBef>
              <a:spcAft>
                <a:spcPts val="0"/>
              </a:spcAft>
              <a:buClr>
                <a:srgbClr val="FFFFFF"/>
              </a:buClr>
              <a:buSzPts val="4500"/>
              <a:buFont typeface="Helvetica Neue"/>
              <a:buNone/>
            </a:pPr>
            <a:r>
              <a:rPr lang="en" sz="4500" b="1" i="0" u="none" strike="noStrike" cap="none">
                <a:solidFill>
                  <a:srgbClr val="FFFFFF"/>
                </a:solidFill>
                <a:latin typeface="Roboto"/>
                <a:ea typeface="Roboto"/>
                <a:cs typeface="Roboto"/>
                <a:sym typeface="Roboto"/>
              </a:rPr>
              <a:t> </a:t>
            </a:r>
            <a:endParaRPr sz="500" b="0" i="0" u="none" strike="noStrike" cap="none">
              <a:solidFill>
                <a:srgbClr val="000000"/>
              </a:solidFill>
              <a:latin typeface="Roboto"/>
              <a:ea typeface="Roboto"/>
              <a:cs typeface="Roboto"/>
              <a:sym typeface="Roboto"/>
            </a:endParaRPr>
          </a:p>
        </p:txBody>
      </p:sp>
      <p:sp>
        <p:nvSpPr>
          <p:cNvPr id="680" name="Google Shape;680;p24"/>
          <p:cNvSpPr txBox="1"/>
          <p:nvPr/>
        </p:nvSpPr>
        <p:spPr>
          <a:xfrm>
            <a:off x="476250" y="1325489"/>
            <a:ext cx="8191500" cy="78944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FFFFFF"/>
              </a:buClr>
              <a:buSzPts val="2700"/>
              <a:buFont typeface="Helvetica Neue"/>
              <a:buNone/>
            </a:pPr>
            <a:r>
              <a:rPr lang="en" sz="1900" b="0" i="0" u="none" strike="noStrike" cap="none">
                <a:solidFill>
                  <a:srgbClr val="000000"/>
                </a:solidFill>
                <a:latin typeface="Roboto"/>
                <a:ea typeface="Roboto"/>
                <a:cs typeface="Roboto"/>
                <a:sym typeface="Roboto"/>
              </a:rPr>
              <a:t>Display the results on a dashboard for visualization and alerting purposes.  Once you have configured the counters to be collected, you will use two tools to simulate a load on the </a:t>
            </a:r>
            <a:r>
              <a:rPr lang="en" sz="1900" b="0" i="1" u="none" strike="noStrike" cap="none">
                <a:solidFill>
                  <a:srgbClr val="000000"/>
                </a:solidFill>
                <a:latin typeface="Roboto"/>
                <a:ea typeface="Roboto"/>
                <a:cs typeface="Roboto"/>
                <a:sym typeface="Roboto"/>
              </a:rPr>
              <a:t>eShopOnWeb</a:t>
            </a:r>
            <a:r>
              <a:rPr lang="en" sz="1900" b="0" i="0" u="none" strike="noStrike" cap="none">
                <a:solidFill>
                  <a:srgbClr val="000000"/>
                </a:solidFill>
                <a:latin typeface="Roboto"/>
                <a:ea typeface="Roboto"/>
                <a:cs typeface="Roboto"/>
                <a:sym typeface="Roboto"/>
              </a:rPr>
              <a:t> resources.</a:t>
            </a:r>
            <a:endParaRPr sz="1900" b="0" i="0" u="none" strike="noStrike" cap="none">
              <a:solidFill>
                <a:srgbClr val="000000"/>
              </a:solidFill>
              <a:latin typeface="Roboto"/>
              <a:ea typeface="Roboto"/>
              <a:cs typeface="Roboto"/>
              <a:sym typeface="Roboto"/>
            </a:endParaRPr>
          </a:p>
        </p:txBody>
      </p:sp>
      <p:sp>
        <p:nvSpPr>
          <p:cNvPr id="681" name="Google Shape;681;p24"/>
          <p:cNvSpPr txBox="1"/>
          <p:nvPr/>
        </p:nvSpPr>
        <p:spPr>
          <a:xfrm>
            <a:off x="476250" y="2478498"/>
            <a:ext cx="2619375" cy="323647"/>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70E3E4"/>
              </a:buClr>
              <a:buSzPts val="1800"/>
              <a:buFont typeface="Helvetica Neue"/>
              <a:buNone/>
            </a:pPr>
            <a:r>
              <a:rPr lang="en" sz="1800" b="1" i="0" u="none" strike="noStrike" cap="none">
                <a:solidFill>
                  <a:srgbClr val="000000"/>
                </a:solidFill>
                <a:latin typeface="Roboto"/>
                <a:ea typeface="Roboto"/>
                <a:cs typeface="Roboto"/>
                <a:sym typeface="Roboto"/>
              </a:rPr>
              <a:t>Deploy SQL Monitoring</a:t>
            </a:r>
            <a:endParaRPr sz="500" b="0" i="0" u="none" strike="noStrike" cap="none">
              <a:solidFill>
                <a:srgbClr val="000000"/>
              </a:solidFill>
              <a:latin typeface="Roboto"/>
              <a:ea typeface="Roboto"/>
              <a:cs typeface="Roboto"/>
              <a:sym typeface="Roboto"/>
            </a:endParaRPr>
          </a:p>
        </p:txBody>
      </p:sp>
      <p:sp>
        <p:nvSpPr>
          <p:cNvPr id="682" name="Google Shape;682;p24"/>
          <p:cNvSpPr txBox="1"/>
          <p:nvPr/>
        </p:nvSpPr>
        <p:spPr>
          <a:xfrm>
            <a:off x="476250" y="2864472"/>
            <a:ext cx="2619375" cy="154615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1800"/>
              <a:buFont typeface="Helvetica Neue"/>
              <a:buNone/>
            </a:pPr>
            <a:r>
              <a:rPr lang="en" sz="1800" b="0" i="0" u="none" strike="noStrike" cap="none">
                <a:solidFill>
                  <a:srgbClr val="FFFFFF"/>
                </a:solidFill>
                <a:latin typeface="Roboto"/>
                <a:ea typeface="Roboto"/>
                <a:cs typeface="Roboto"/>
                <a:sym typeface="Roboto"/>
              </a:rPr>
              <a:t>You will need to monitor the SQL server via Datadog in the lab environment to successfully complete this challenge</a:t>
            </a:r>
            <a:endParaRPr sz="500" b="0" i="0" u="none" strike="noStrike" cap="none">
              <a:solidFill>
                <a:srgbClr val="000000"/>
              </a:solidFill>
              <a:latin typeface="Roboto"/>
              <a:ea typeface="Roboto"/>
              <a:cs typeface="Roboto"/>
              <a:sym typeface="Roboto"/>
            </a:endParaRPr>
          </a:p>
        </p:txBody>
      </p:sp>
      <p:sp>
        <p:nvSpPr>
          <p:cNvPr id="683" name="Google Shape;683;p24"/>
          <p:cNvSpPr txBox="1"/>
          <p:nvPr/>
        </p:nvSpPr>
        <p:spPr>
          <a:xfrm>
            <a:off x="3262313" y="2478498"/>
            <a:ext cx="2619375" cy="323647"/>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70E3E4"/>
              </a:buClr>
              <a:buSzPts val="1800"/>
              <a:buFont typeface="Helvetica Neue"/>
              <a:buNone/>
            </a:pPr>
            <a:r>
              <a:rPr lang="en" sz="1800" b="1" i="0" u="none" strike="noStrike" cap="none">
                <a:solidFill>
                  <a:srgbClr val="000000"/>
                </a:solidFill>
                <a:latin typeface="Roboto"/>
                <a:ea typeface="Roboto"/>
                <a:cs typeface="Roboto"/>
                <a:sym typeface="Roboto"/>
              </a:rPr>
              <a:t>Monitoring</a:t>
            </a:r>
            <a:endParaRPr sz="500" b="0" i="0" u="none" strike="noStrike" cap="none">
              <a:solidFill>
                <a:srgbClr val="000000"/>
              </a:solidFill>
              <a:latin typeface="Roboto"/>
              <a:ea typeface="Roboto"/>
              <a:cs typeface="Roboto"/>
              <a:sym typeface="Roboto"/>
            </a:endParaRPr>
          </a:p>
        </p:txBody>
      </p:sp>
      <p:sp>
        <p:nvSpPr>
          <p:cNvPr id="684" name="Google Shape;684;p24"/>
          <p:cNvSpPr txBox="1"/>
          <p:nvPr/>
        </p:nvSpPr>
        <p:spPr>
          <a:xfrm>
            <a:off x="3262313" y="2864472"/>
            <a:ext cx="2619375" cy="154615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1800"/>
              <a:buFont typeface="Helvetica Neue"/>
              <a:buNone/>
            </a:pPr>
            <a:r>
              <a:rPr lang="en" sz="1800" b="0" i="0" u="none" strike="noStrike" cap="none">
                <a:solidFill>
                  <a:srgbClr val="FFFFFF"/>
                </a:solidFill>
                <a:latin typeface="Roboto"/>
                <a:ea typeface="Roboto"/>
                <a:cs typeface="Roboto"/>
                <a:sym typeface="Roboto"/>
              </a:rPr>
              <a:t>We will be leveraging Datadog dashboards, monitors, and alerts to accomplish this challenge.</a:t>
            </a:r>
            <a:endParaRPr sz="500" b="0" i="0" u="none" strike="noStrike" cap="none">
              <a:solidFill>
                <a:srgbClr val="000000"/>
              </a:solidFill>
              <a:latin typeface="Roboto"/>
              <a:ea typeface="Roboto"/>
              <a:cs typeface="Roboto"/>
              <a:sym typeface="Roboto"/>
            </a:endParaRPr>
          </a:p>
        </p:txBody>
      </p:sp>
      <p:sp>
        <p:nvSpPr>
          <p:cNvPr id="685" name="Google Shape;685;p24"/>
          <p:cNvSpPr txBox="1"/>
          <p:nvPr/>
        </p:nvSpPr>
        <p:spPr>
          <a:xfrm>
            <a:off x="6048375" y="2864472"/>
            <a:ext cx="2619375" cy="154615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1800"/>
              <a:buFont typeface="Helvetica Neue"/>
              <a:buNone/>
            </a:pPr>
            <a:r>
              <a:rPr lang="en" sz="1200" b="0" i="0" u="none" strike="noStrike" cap="none">
                <a:solidFill>
                  <a:srgbClr val="FFFFFF"/>
                </a:solidFill>
                <a:latin typeface="Roboto"/>
                <a:ea typeface="Roboto"/>
                <a:cs typeface="Roboto"/>
                <a:sym typeface="Roboto"/>
              </a:rPr>
              <a:t>Verify that the Datadog is collecting the metrics.</a:t>
            </a:r>
            <a:endParaRPr/>
          </a:p>
          <a:p>
            <a:pPr marL="0" marR="0" lvl="0" indent="0" algn="l" rtl="0">
              <a:lnSpc>
                <a:spcPct val="90000"/>
              </a:lnSpc>
              <a:spcBef>
                <a:spcPts val="0"/>
              </a:spcBef>
              <a:spcAft>
                <a:spcPts val="0"/>
              </a:spcAft>
              <a:buClr>
                <a:srgbClr val="FFFFFF"/>
              </a:buClr>
              <a:buSzPts val="1800"/>
              <a:buFont typeface="Helvetica Neue"/>
              <a:buNone/>
            </a:pPr>
            <a:br>
              <a:rPr lang="en" sz="1200" b="0" i="0" u="none" strike="noStrike" cap="none">
                <a:solidFill>
                  <a:srgbClr val="FFFFFF"/>
                </a:solidFill>
                <a:latin typeface="Roboto"/>
                <a:ea typeface="Roboto"/>
                <a:cs typeface="Roboto"/>
                <a:sym typeface="Roboto"/>
              </a:rPr>
            </a:br>
            <a:br>
              <a:rPr lang="en" sz="1200" b="0" i="0" u="none" strike="noStrike" cap="none">
                <a:solidFill>
                  <a:srgbClr val="FFFFFF"/>
                </a:solidFill>
                <a:latin typeface="Roboto"/>
                <a:ea typeface="Roboto"/>
                <a:cs typeface="Roboto"/>
                <a:sym typeface="Roboto"/>
              </a:rPr>
            </a:br>
            <a:r>
              <a:rPr lang="en" sz="1200" b="0" i="0" u="none" strike="noStrike" cap="none">
                <a:solidFill>
                  <a:srgbClr val="FFFFFF"/>
                </a:solidFill>
                <a:latin typeface="Roboto"/>
                <a:ea typeface="Roboto"/>
                <a:cs typeface="Roboto"/>
                <a:sym typeface="Roboto"/>
              </a:rPr>
              <a:t>Show the Datadog dashboard with the database metric in it, which should show a spike representing before and after the database stress test.</a:t>
            </a:r>
            <a:br>
              <a:rPr lang="en" sz="1200" b="0" i="0" u="none" strike="noStrike" cap="none">
                <a:solidFill>
                  <a:srgbClr val="FFFFFF"/>
                </a:solidFill>
                <a:latin typeface="Roboto"/>
                <a:ea typeface="Roboto"/>
                <a:cs typeface="Roboto"/>
                <a:sym typeface="Roboto"/>
              </a:rPr>
            </a:br>
            <a:br>
              <a:rPr lang="en" sz="1200" b="0" i="0" u="none" strike="noStrike" cap="none">
                <a:solidFill>
                  <a:srgbClr val="FFFFFF"/>
                </a:solidFill>
                <a:latin typeface="Roboto"/>
                <a:ea typeface="Roboto"/>
                <a:cs typeface="Roboto"/>
                <a:sym typeface="Roboto"/>
              </a:rPr>
            </a:br>
            <a:r>
              <a:rPr lang="en" sz="1200" b="0" i="0" u="none" strike="noStrike" cap="none">
                <a:solidFill>
                  <a:srgbClr val="FFFFFF"/>
                </a:solidFill>
                <a:latin typeface="Roboto"/>
                <a:ea typeface="Roboto"/>
                <a:cs typeface="Roboto"/>
                <a:sym typeface="Roboto"/>
              </a:rPr>
              <a:t>Show the Datadog dashboard with the CPU metric in it, which should show a spoke representing before and after the CPU load test.</a:t>
            </a:r>
            <a:endParaRPr/>
          </a:p>
          <a:p>
            <a:pPr marL="0" marR="0" lvl="0" indent="0" algn="l" rtl="0">
              <a:lnSpc>
                <a:spcPct val="90000"/>
              </a:lnSpc>
              <a:spcBef>
                <a:spcPts val="0"/>
              </a:spcBef>
              <a:spcAft>
                <a:spcPts val="0"/>
              </a:spcAft>
              <a:buClr>
                <a:srgbClr val="FFFFFF"/>
              </a:buClr>
              <a:buSzPts val="1800"/>
              <a:buFont typeface="Helvetica Neue"/>
              <a:buNone/>
            </a:pPr>
            <a:br>
              <a:rPr lang="en" sz="1200" b="0" i="0" u="none" strike="noStrike" cap="none">
                <a:solidFill>
                  <a:srgbClr val="FFFFFF"/>
                </a:solidFill>
                <a:latin typeface="Roboto"/>
                <a:ea typeface="Roboto"/>
                <a:cs typeface="Roboto"/>
                <a:sym typeface="Roboto"/>
              </a:rPr>
            </a:br>
            <a:endParaRPr sz="1200" b="0" i="0" u="none" strike="noStrike" cap="none">
              <a:solidFill>
                <a:srgbClr val="FFFFFF"/>
              </a:solidFill>
              <a:latin typeface="Roboto"/>
              <a:ea typeface="Roboto"/>
              <a:cs typeface="Roboto"/>
              <a:sym typeface="Roboto"/>
            </a:endParaRPr>
          </a:p>
        </p:txBody>
      </p:sp>
      <p:sp>
        <p:nvSpPr>
          <p:cNvPr id="686" name="Google Shape;686;p24"/>
          <p:cNvSpPr txBox="1"/>
          <p:nvPr/>
        </p:nvSpPr>
        <p:spPr>
          <a:xfrm>
            <a:off x="6048375" y="2478498"/>
            <a:ext cx="2619375" cy="323647"/>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70E3E4"/>
              </a:buClr>
              <a:buSzPts val="1800"/>
              <a:buFont typeface="Helvetica Neue"/>
              <a:buNone/>
            </a:pPr>
            <a:r>
              <a:rPr lang="en" sz="1800" b="1" i="0" u="none" strike="noStrike" cap="none">
                <a:solidFill>
                  <a:srgbClr val="000000"/>
                </a:solidFill>
                <a:latin typeface="Roboto"/>
                <a:ea typeface="Roboto"/>
                <a:cs typeface="Roboto"/>
                <a:sym typeface="Roboto"/>
              </a:rPr>
              <a:t>Success Criteria</a:t>
            </a:r>
            <a:endParaRPr sz="500" b="0" i="0" u="none" strike="noStrike" cap="none">
              <a:solidFill>
                <a:srgbClr val="000000"/>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25"/>
          <p:cNvSpPr txBox="1"/>
          <p:nvPr/>
        </p:nvSpPr>
        <p:spPr>
          <a:xfrm>
            <a:off x="820882" y="2381875"/>
            <a:ext cx="7917872" cy="1131079"/>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FFFFFF"/>
              </a:buClr>
              <a:buSzPts val="7500"/>
              <a:buFont typeface="Arial"/>
              <a:buNone/>
            </a:pPr>
            <a:r>
              <a:rPr lang="en" sz="7500" b="1" i="0" u="none" strike="noStrike" cap="none">
                <a:solidFill>
                  <a:srgbClr val="FFFFFF"/>
                </a:solidFill>
                <a:latin typeface="Roboto"/>
                <a:ea typeface="Roboto"/>
                <a:cs typeface="Roboto"/>
                <a:sym typeface="Roboto"/>
              </a:rPr>
              <a:t>Challenge 3</a:t>
            </a:r>
            <a:endParaRPr sz="7500" b="0" i="0" u="none" strike="noStrike" cap="none">
              <a:solidFill>
                <a:srgbClr val="000000"/>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26"/>
          <p:cNvSpPr txBox="1"/>
          <p:nvPr/>
        </p:nvSpPr>
        <p:spPr>
          <a:xfrm>
            <a:off x="475456" y="322519"/>
            <a:ext cx="8193000" cy="553998"/>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 sz="4500" b="1" i="0" u="none" strike="noStrike" cap="none">
                <a:solidFill>
                  <a:srgbClr val="FFFFFF"/>
                </a:solidFill>
                <a:latin typeface="Roboto"/>
                <a:ea typeface="Roboto"/>
                <a:cs typeface="Roboto"/>
                <a:sym typeface="Roboto"/>
              </a:rPr>
              <a:t>Challenge 3 </a:t>
            </a:r>
            <a:r>
              <a:rPr lang="en" sz="2400" b="1" i="0" u="none" strike="noStrike" cap="none">
                <a:solidFill>
                  <a:srgbClr val="24292F"/>
                </a:solidFill>
                <a:latin typeface="Arial"/>
                <a:ea typeface="Arial"/>
                <a:cs typeface="Arial"/>
                <a:sym typeface="Arial"/>
              </a:rPr>
              <a:t> </a:t>
            </a:r>
            <a:r>
              <a:rPr lang="en" sz="2400" b="1" i="0" u="none" strike="noStrike" cap="none">
                <a:solidFill>
                  <a:srgbClr val="24292F"/>
                </a:solidFill>
                <a:latin typeface="Roboto"/>
                <a:ea typeface="Roboto"/>
                <a:cs typeface="Roboto"/>
                <a:sym typeface="Roboto"/>
              </a:rPr>
              <a:t>Monitoring Azure Virtual Machines</a:t>
            </a:r>
            <a:r>
              <a:rPr lang="en" sz="4500" b="1" i="0" u="none" strike="noStrike" cap="none">
                <a:solidFill>
                  <a:srgbClr val="FFFFFF"/>
                </a:solidFill>
                <a:latin typeface="Roboto"/>
                <a:ea typeface="Roboto"/>
                <a:cs typeface="Roboto"/>
                <a:sym typeface="Roboto"/>
              </a:rPr>
              <a:t> </a:t>
            </a:r>
            <a:endParaRPr sz="500" b="0" i="0" u="none" strike="noStrike" cap="none">
              <a:solidFill>
                <a:srgbClr val="000000"/>
              </a:solidFill>
              <a:latin typeface="Roboto"/>
              <a:ea typeface="Roboto"/>
              <a:cs typeface="Roboto"/>
              <a:sym typeface="Roboto"/>
            </a:endParaRPr>
          </a:p>
        </p:txBody>
      </p:sp>
      <p:sp>
        <p:nvSpPr>
          <p:cNvPr id="698" name="Google Shape;698;p26"/>
          <p:cNvSpPr txBox="1"/>
          <p:nvPr/>
        </p:nvSpPr>
        <p:spPr>
          <a:xfrm>
            <a:off x="476250" y="1325489"/>
            <a:ext cx="8191500" cy="7478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FFFFFF"/>
              </a:buClr>
              <a:buSzPts val="2700"/>
              <a:buFont typeface="Helvetica Neue"/>
              <a:buNone/>
            </a:pPr>
            <a:r>
              <a:rPr lang="en" sz="2700" b="0" i="0" u="none" strike="noStrike" cap="none">
                <a:solidFill>
                  <a:srgbClr val="000000"/>
                </a:solidFill>
                <a:latin typeface="Roboto"/>
                <a:ea typeface="Roboto"/>
                <a:cs typeface="Roboto"/>
                <a:sym typeface="Roboto"/>
              </a:rPr>
              <a:t>You will put together a comprehensive solution to monitor virtual machine operations. </a:t>
            </a:r>
            <a:endParaRPr sz="2700" b="0" i="0" u="none" strike="noStrike" cap="none">
              <a:solidFill>
                <a:srgbClr val="000000"/>
              </a:solidFill>
              <a:latin typeface="Roboto"/>
              <a:ea typeface="Roboto"/>
              <a:cs typeface="Roboto"/>
              <a:sym typeface="Roboto"/>
            </a:endParaRPr>
          </a:p>
        </p:txBody>
      </p:sp>
      <p:sp>
        <p:nvSpPr>
          <p:cNvPr id="699" name="Google Shape;699;p26"/>
          <p:cNvSpPr txBox="1"/>
          <p:nvPr/>
        </p:nvSpPr>
        <p:spPr>
          <a:xfrm>
            <a:off x="476250" y="2478498"/>
            <a:ext cx="2619375" cy="323647"/>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70E3E4"/>
              </a:buClr>
              <a:buSzPts val="1800"/>
              <a:buFont typeface="Helvetica Neue"/>
              <a:buNone/>
            </a:pPr>
            <a:r>
              <a:rPr lang="en" sz="1800" b="1" i="0" u="none" strike="noStrike" cap="none">
                <a:solidFill>
                  <a:srgbClr val="000000"/>
                </a:solidFill>
                <a:latin typeface="Roboto"/>
                <a:ea typeface="Roboto"/>
                <a:cs typeface="Roboto"/>
                <a:sym typeface="Roboto"/>
              </a:rPr>
              <a:t>Azure VM Scale Set</a:t>
            </a:r>
            <a:endParaRPr sz="500" b="0" i="0" u="none" strike="noStrike" cap="none">
              <a:solidFill>
                <a:srgbClr val="000000"/>
              </a:solidFill>
              <a:latin typeface="Roboto"/>
              <a:ea typeface="Roboto"/>
              <a:cs typeface="Roboto"/>
              <a:sym typeface="Roboto"/>
            </a:endParaRPr>
          </a:p>
        </p:txBody>
      </p:sp>
      <p:sp>
        <p:nvSpPr>
          <p:cNvPr id="700" name="Google Shape;700;p26"/>
          <p:cNvSpPr txBox="1"/>
          <p:nvPr/>
        </p:nvSpPr>
        <p:spPr>
          <a:xfrm>
            <a:off x="476250" y="2864472"/>
            <a:ext cx="2619375" cy="154615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1800"/>
              <a:buFont typeface="Helvetica Neue"/>
              <a:buNone/>
            </a:pPr>
            <a:r>
              <a:rPr lang="en" sz="1800" b="0" i="0" u="none" strike="noStrike" cap="none">
                <a:solidFill>
                  <a:srgbClr val="FFFFFF"/>
                </a:solidFill>
                <a:latin typeface="Roboto"/>
                <a:ea typeface="Roboto"/>
                <a:cs typeface="Roboto"/>
                <a:sym typeface="Roboto"/>
              </a:rPr>
              <a:t>Install the agent through the automation built-into Azure VMSS.</a:t>
            </a:r>
            <a:endParaRPr sz="500" b="0" i="0" u="none" strike="noStrike" cap="none">
              <a:solidFill>
                <a:srgbClr val="000000"/>
              </a:solidFill>
              <a:latin typeface="Roboto"/>
              <a:ea typeface="Roboto"/>
              <a:cs typeface="Roboto"/>
              <a:sym typeface="Roboto"/>
            </a:endParaRPr>
          </a:p>
        </p:txBody>
      </p:sp>
      <p:sp>
        <p:nvSpPr>
          <p:cNvPr id="701" name="Google Shape;701;p26"/>
          <p:cNvSpPr txBox="1"/>
          <p:nvPr/>
        </p:nvSpPr>
        <p:spPr>
          <a:xfrm>
            <a:off x="3262313" y="2478498"/>
            <a:ext cx="2619375" cy="323647"/>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70E3E4"/>
              </a:buClr>
              <a:buSzPts val="1800"/>
              <a:buFont typeface="Helvetica Neue"/>
              <a:buNone/>
            </a:pPr>
            <a:r>
              <a:rPr lang="en" sz="1800" b="1" i="0" u="none" strike="noStrike" cap="none">
                <a:solidFill>
                  <a:srgbClr val="000000"/>
                </a:solidFill>
                <a:latin typeface="Roboto"/>
                <a:ea typeface="Roboto"/>
                <a:cs typeface="Roboto"/>
                <a:sym typeface="Roboto"/>
              </a:rPr>
              <a:t>Monitoring and Policy</a:t>
            </a:r>
            <a:endParaRPr sz="500" b="0" i="0" u="none" strike="noStrike" cap="none">
              <a:solidFill>
                <a:srgbClr val="000000"/>
              </a:solidFill>
              <a:latin typeface="Roboto"/>
              <a:ea typeface="Roboto"/>
              <a:cs typeface="Roboto"/>
              <a:sym typeface="Roboto"/>
            </a:endParaRPr>
          </a:p>
        </p:txBody>
      </p:sp>
      <p:sp>
        <p:nvSpPr>
          <p:cNvPr id="702" name="Google Shape;702;p26"/>
          <p:cNvSpPr txBox="1"/>
          <p:nvPr/>
        </p:nvSpPr>
        <p:spPr>
          <a:xfrm>
            <a:off x="3262313" y="2864472"/>
            <a:ext cx="2619375" cy="195650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1800"/>
              <a:buFont typeface="Helvetica Neue"/>
              <a:buNone/>
            </a:pPr>
            <a:r>
              <a:rPr lang="en" sz="1600" b="0" i="0" u="none" strike="noStrike" cap="none">
                <a:solidFill>
                  <a:srgbClr val="FFFFFF"/>
                </a:solidFill>
                <a:latin typeface="Roboto"/>
                <a:ea typeface="Roboto"/>
                <a:cs typeface="Roboto"/>
                <a:sym typeface="Roboto"/>
              </a:rPr>
              <a:t>Create a new dashboard that will contain the required graphs</a:t>
            </a:r>
            <a:endParaRPr/>
          </a:p>
          <a:p>
            <a:pPr marL="0" marR="0" lvl="0" indent="0" algn="l" rtl="0">
              <a:lnSpc>
                <a:spcPct val="90000"/>
              </a:lnSpc>
              <a:spcBef>
                <a:spcPts val="0"/>
              </a:spcBef>
              <a:spcAft>
                <a:spcPts val="0"/>
              </a:spcAft>
              <a:buClr>
                <a:srgbClr val="FFFFFF"/>
              </a:buClr>
              <a:buSzPts val="1800"/>
              <a:buFont typeface="Helvetica Neue"/>
              <a:buNone/>
            </a:pPr>
            <a:endParaRPr sz="1600" b="0" i="0" u="none" strike="noStrike" cap="none">
              <a:solidFill>
                <a:srgbClr val="FFFFFF"/>
              </a:solidFill>
              <a:latin typeface="Roboto"/>
              <a:ea typeface="Roboto"/>
              <a:cs typeface="Roboto"/>
              <a:sym typeface="Roboto"/>
            </a:endParaRPr>
          </a:p>
          <a:p>
            <a:pPr marL="0" marR="0" lvl="0" indent="0" algn="l" rtl="0">
              <a:lnSpc>
                <a:spcPct val="90000"/>
              </a:lnSpc>
              <a:spcBef>
                <a:spcPts val="0"/>
              </a:spcBef>
              <a:spcAft>
                <a:spcPts val="0"/>
              </a:spcAft>
              <a:buClr>
                <a:srgbClr val="FFFFFF"/>
              </a:buClr>
              <a:buSzPts val="1800"/>
              <a:buFont typeface="Helvetica Neue"/>
              <a:buNone/>
            </a:pPr>
            <a:r>
              <a:rPr lang="en" sz="1600" b="0" i="0" u="none" strike="noStrike" cap="none">
                <a:solidFill>
                  <a:srgbClr val="FFFFFF"/>
                </a:solidFill>
                <a:latin typeface="Roboto"/>
                <a:ea typeface="Roboto"/>
                <a:cs typeface="Roboto"/>
                <a:sym typeface="Roboto"/>
              </a:rPr>
              <a:t>Use Azure Policy to enable Configuration Management resources to monitor VM operations and performance.</a:t>
            </a:r>
            <a:endParaRPr/>
          </a:p>
          <a:p>
            <a:pPr marL="0" marR="0" lvl="0" indent="0" algn="l" rtl="0">
              <a:lnSpc>
                <a:spcPct val="90000"/>
              </a:lnSpc>
              <a:spcBef>
                <a:spcPts val="0"/>
              </a:spcBef>
              <a:spcAft>
                <a:spcPts val="0"/>
              </a:spcAft>
              <a:buClr>
                <a:srgbClr val="FFFFFF"/>
              </a:buClr>
              <a:buSzPts val="1800"/>
              <a:buFont typeface="Helvetica Neue"/>
              <a:buNone/>
            </a:pPr>
            <a:endParaRPr sz="1800" b="0" i="0" u="none" strike="noStrike" cap="none">
              <a:solidFill>
                <a:srgbClr val="FFFFFF"/>
              </a:solidFill>
              <a:latin typeface="Roboto"/>
              <a:ea typeface="Roboto"/>
              <a:cs typeface="Roboto"/>
              <a:sym typeface="Roboto"/>
            </a:endParaRPr>
          </a:p>
          <a:p>
            <a:pPr marL="0" marR="0" lvl="0" indent="0" algn="l" rtl="0">
              <a:lnSpc>
                <a:spcPct val="90000"/>
              </a:lnSpc>
              <a:spcBef>
                <a:spcPts val="0"/>
              </a:spcBef>
              <a:spcAft>
                <a:spcPts val="0"/>
              </a:spcAft>
              <a:buClr>
                <a:srgbClr val="FFFFFF"/>
              </a:buClr>
              <a:buSzPts val="1800"/>
              <a:buFont typeface="Helvetica Neue"/>
              <a:buNone/>
            </a:pPr>
            <a:endParaRPr sz="500" b="0" i="0" u="none" strike="noStrike" cap="none">
              <a:solidFill>
                <a:srgbClr val="000000"/>
              </a:solidFill>
              <a:latin typeface="Roboto"/>
              <a:ea typeface="Roboto"/>
              <a:cs typeface="Roboto"/>
              <a:sym typeface="Roboto"/>
            </a:endParaRPr>
          </a:p>
        </p:txBody>
      </p:sp>
      <p:sp>
        <p:nvSpPr>
          <p:cNvPr id="703" name="Google Shape;703;p26"/>
          <p:cNvSpPr txBox="1"/>
          <p:nvPr/>
        </p:nvSpPr>
        <p:spPr>
          <a:xfrm>
            <a:off x="6048375" y="2864472"/>
            <a:ext cx="2619375" cy="154615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600" b="0" i="0" u="none" strike="noStrike" cap="none">
                <a:solidFill>
                  <a:schemeClr val="lt1"/>
                </a:solidFill>
                <a:latin typeface="Roboto"/>
                <a:ea typeface="Roboto"/>
                <a:cs typeface="Roboto"/>
                <a:sym typeface="Roboto"/>
              </a:rPr>
              <a:t>Show your dashboard with VM metrics, logs, process monitoring, Azure Automation and networking with a drop-down selector for hosts.</a:t>
            </a:r>
            <a:br>
              <a:rPr lang="en" sz="1600" b="0" i="0" u="none" strike="noStrike" cap="none">
                <a:solidFill>
                  <a:srgbClr val="000000"/>
                </a:solidFill>
                <a:latin typeface="Roboto"/>
                <a:ea typeface="Roboto"/>
                <a:cs typeface="Roboto"/>
                <a:sym typeface="Roboto"/>
              </a:rPr>
            </a:br>
            <a:br>
              <a:rPr lang="en" sz="1200" b="0" i="0" u="none" strike="noStrike" cap="none">
                <a:solidFill>
                  <a:srgbClr val="FFFFFF"/>
                </a:solidFill>
                <a:latin typeface="Roboto"/>
                <a:ea typeface="Roboto"/>
                <a:cs typeface="Roboto"/>
                <a:sym typeface="Roboto"/>
              </a:rPr>
            </a:br>
            <a:endParaRPr sz="1200" b="0" i="0" u="none" strike="noStrike" cap="none">
              <a:solidFill>
                <a:srgbClr val="FFFFFF"/>
              </a:solidFill>
              <a:latin typeface="Roboto"/>
              <a:ea typeface="Roboto"/>
              <a:cs typeface="Roboto"/>
              <a:sym typeface="Roboto"/>
            </a:endParaRPr>
          </a:p>
        </p:txBody>
      </p:sp>
      <p:sp>
        <p:nvSpPr>
          <p:cNvPr id="704" name="Google Shape;704;p26"/>
          <p:cNvSpPr txBox="1"/>
          <p:nvPr/>
        </p:nvSpPr>
        <p:spPr>
          <a:xfrm>
            <a:off x="6048375" y="2478498"/>
            <a:ext cx="2619375" cy="323647"/>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70E3E4"/>
              </a:buClr>
              <a:buSzPts val="1800"/>
              <a:buFont typeface="Helvetica Neue"/>
              <a:buNone/>
            </a:pPr>
            <a:r>
              <a:rPr lang="en" sz="1800" b="1" i="0" u="none" strike="noStrike" cap="none">
                <a:solidFill>
                  <a:srgbClr val="000000"/>
                </a:solidFill>
                <a:latin typeface="Roboto"/>
                <a:ea typeface="Roboto"/>
                <a:cs typeface="Roboto"/>
                <a:sym typeface="Roboto"/>
              </a:rPr>
              <a:t>Success Criteria</a:t>
            </a:r>
            <a:endParaRPr sz="500" b="0" i="0" u="none" strike="noStrike" cap="none">
              <a:solidFill>
                <a:srgbClr val="000000"/>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27"/>
          <p:cNvSpPr txBox="1"/>
          <p:nvPr/>
        </p:nvSpPr>
        <p:spPr>
          <a:xfrm>
            <a:off x="820882" y="2381875"/>
            <a:ext cx="7917872" cy="1131079"/>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FFFFFF"/>
              </a:buClr>
              <a:buSzPts val="7500"/>
              <a:buFont typeface="Arial"/>
              <a:buNone/>
            </a:pPr>
            <a:r>
              <a:rPr lang="en" sz="7500" b="1" i="0" u="none" strike="noStrike" cap="none">
                <a:solidFill>
                  <a:srgbClr val="FFFFFF"/>
                </a:solidFill>
                <a:latin typeface="Roboto"/>
                <a:ea typeface="Roboto"/>
                <a:cs typeface="Roboto"/>
                <a:sym typeface="Roboto"/>
              </a:rPr>
              <a:t>Challenge 4</a:t>
            </a:r>
            <a:endParaRPr sz="7500" b="0" i="0" u="none" strike="noStrike" cap="none">
              <a:solidFill>
                <a:srgbClr val="000000"/>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28"/>
          <p:cNvSpPr txBox="1"/>
          <p:nvPr/>
        </p:nvSpPr>
        <p:spPr>
          <a:xfrm>
            <a:off x="475456" y="322519"/>
            <a:ext cx="8193000" cy="553998"/>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 sz="4500" b="1" i="0" u="none" strike="noStrike" cap="none">
                <a:solidFill>
                  <a:srgbClr val="FFFFFF"/>
                </a:solidFill>
                <a:latin typeface="Roboto"/>
                <a:ea typeface="Roboto"/>
                <a:cs typeface="Roboto"/>
                <a:sym typeface="Roboto"/>
              </a:rPr>
              <a:t>Challenge 4 </a:t>
            </a:r>
            <a:r>
              <a:rPr lang="en" sz="2400" b="1" i="0" u="none" strike="noStrike" cap="none">
                <a:solidFill>
                  <a:srgbClr val="24292F"/>
                </a:solidFill>
                <a:latin typeface="Arial"/>
                <a:ea typeface="Arial"/>
                <a:cs typeface="Arial"/>
                <a:sym typeface="Arial"/>
              </a:rPr>
              <a:t> </a:t>
            </a:r>
            <a:r>
              <a:rPr lang="en" sz="2400" b="1" i="0" u="none" strike="noStrike" cap="none">
                <a:solidFill>
                  <a:srgbClr val="24292F"/>
                </a:solidFill>
                <a:latin typeface="Roboto"/>
                <a:ea typeface="Roboto"/>
                <a:cs typeface="Roboto"/>
                <a:sym typeface="Roboto"/>
              </a:rPr>
              <a:t>Datadog for Applications</a:t>
            </a:r>
            <a:endParaRPr sz="500" b="0" i="0" u="none" strike="noStrike" cap="none">
              <a:solidFill>
                <a:srgbClr val="000000"/>
              </a:solidFill>
              <a:latin typeface="Roboto"/>
              <a:ea typeface="Roboto"/>
              <a:cs typeface="Roboto"/>
              <a:sym typeface="Roboto"/>
            </a:endParaRPr>
          </a:p>
        </p:txBody>
      </p:sp>
      <p:sp>
        <p:nvSpPr>
          <p:cNvPr id="716" name="Google Shape;716;p28"/>
          <p:cNvSpPr txBox="1"/>
          <p:nvPr/>
        </p:nvSpPr>
        <p:spPr>
          <a:xfrm>
            <a:off x="476250" y="1325489"/>
            <a:ext cx="8191500" cy="6647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FFFFFF"/>
              </a:buClr>
              <a:buSzPts val="2700"/>
              <a:buFont typeface="Helvetica Neue"/>
              <a:buNone/>
            </a:pPr>
            <a:r>
              <a:rPr lang="en" sz="2400" b="0" i="0" u="none" strike="noStrike" cap="none">
                <a:solidFill>
                  <a:srgbClr val="000000"/>
                </a:solidFill>
                <a:latin typeface="Roboto"/>
                <a:ea typeface="Roboto"/>
                <a:cs typeface="Roboto"/>
                <a:sym typeface="Roboto"/>
              </a:rPr>
              <a:t>You will deploy configure Datadog Dotnet APM to allow for continuous performance and usability monitoring.</a:t>
            </a:r>
            <a:endParaRPr sz="2400" b="0" i="0" u="none" strike="noStrike" cap="none">
              <a:solidFill>
                <a:srgbClr val="000000"/>
              </a:solidFill>
              <a:latin typeface="Roboto"/>
              <a:ea typeface="Roboto"/>
              <a:cs typeface="Roboto"/>
              <a:sym typeface="Roboto"/>
            </a:endParaRPr>
          </a:p>
        </p:txBody>
      </p:sp>
      <p:sp>
        <p:nvSpPr>
          <p:cNvPr id="717" name="Google Shape;717;p28"/>
          <p:cNvSpPr txBox="1"/>
          <p:nvPr/>
        </p:nvSpPr>
        <p:spPr>
          <a:xfrm>
            <a:off x="476250" y="2478498"/>
            <a:ext cx="2619375" cy="323647"/>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70E3E4"/>
              </a:buClr>
              <a:buSzPts val="1800"/>
              <a:buFont typeface="Helvetica Neue"/>
              <a:buNone/>
            </a:pPr>
            <a:r>
              <a:rPr lang="en" sz="1800" b="1" i="0" u="none" strike="noStrike" cap="none">
                <a:solidFill>
                  <a:srgbClr val="000000"/>
                </a:solidFill>
                <a:latin typeface="Roboto"/>
                <a:ea typeface="Roboto"/>
                <a:cs typeface="Roboto"/>
                <a:sym typeface="Roboto"/>
              </a:rPr>
              <a:t>Datadog Agent for APM</a:t>
            </a:r>
            <a:endParaRPr sz="1800" b="0" i="0" u="none" strike="noStrike" cap="none">
              <a:solidFill>
                <a:srgbClr val="000000"/>
              </a:solidFill>
              <a:latin typeface="Roboto"/>
              <a:ea typeface="Roboto"/>
              <a:cs typeface="Roboto"/>
              <a:sym typeface="Roboto"/>
            </a:endParaRPr>
          </a:p>
        </p:txBody>
      </p:sp>
      <p:sp>
        <p:nvSpPr>
          <p:cNvPr id="718" name="Google Shape;718;p28"/>
          <p:cNvSpPr txBox="1"/>
          <p:nvPr/>
        </p:nvSpPr>
        <p:spPr>
          <a:xfrm>
            <a:off x="476250" y="2864472"/>
            <a:ext cx="2619375" cy="154615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1800"/>
              <a:buFont typeface="Helvetica Neue"/>
              <a:buNone/>
            </a:pPr>
            <a:r>
              <a:rPr lang="en" sz="1800" b="0" i="0" u="none" strike="noStrike" cap="none">
                <a:solidFill>
                  <a:schemeClr val="lt1"/>
                </a:solidFill>
                <a:latin typeface="Roboto"/>
                <a:ea typeface="Roboto"/>
                <a:cs typeface="Roboto"/>
                <a:sym typeface="Roboto"/>
              </a:rPr>
              <a:t>Install and configure the Datadog Agent to receive traces from your instrumented application</a:t>
            </a:r>
            <a:endParaRPr sz="1800" b="0" i="0" u="none" strike="noStrike" cap="none">
              <a:solidFill>
                <a:schemeClr val="lt1"/>
              </a:solidFill>
              <a:latin typeface="Roboto"/>
              <a:ea typeface="Roboto"/>
              <a:cs typeface="Roboto"/>
              <a:sym typeface="Roboto"/>
            </a:endParaRPr>
          </a:p>
        </p:txBody>
      </p:sp>
      <p:sp>
        <p:nvSpPr>
          <p:cNvPr id="719" name="Google Shape;719;p28"/>
          <p:cNvSpPr txBox="1"/>
          <p:nvPr/>
        </p:nvSpPr>
        <p:spPr>
          <a:xfrm>
            <a:off x="3161173" y="2478498"/>
            <a:ext cx="2887202" cy="323647"/>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70E3E4"/>
              </a:buClr>
              <a:buSzPts val="1800"/>
              <a:buFont typeface="Helvetica Neue"/>
              <a:buNone/>
            </a:pPr>
            <a:r>
              <a:rPr lang="en" sz="1800" b="1" i="0" u="none" strike="noStrike" cap="none">
                <a:solidFill>
                  <a:srgbClr val="000000"/>
                </a:solidFill>
                <a:latin typeface="Roboto"/>
                <a:ea typeface="Roboto"/>
                <a:cs typeface="Roboto"/>
                <a:sym typeface="Roboto"/>
              </a:rPr>
              <a:t>RUM (Real User Monitoring)</a:t>
            </a:r>
            <a:endParaRPr sz="1800" b="0" i="0" u="none" strike="noStrike" cap="none">
              <a:solidFill>
                <a:srgbClr val="000000"/>
              </a:solidFill>
              <a:latin typeface="Roboto"/>
              <a:ea typeface="Roboto"/>
              <a:cs typeface="Roboto"/>
              <a:sym typeface="Roboto"/>
            </a:endParaRPr>
          </a:p>
        </p:txBody>
      </p:sp>
      <p:sp>
        <p:nvSpPr>
          <p:cNvPr id="720" name="Google Shape;720;p28"/>
          <p:cNvSpPr txBox="1"/>
          <p:nvPr/>
        </p:nvSpPr>
        <p:spPr>
          <a:xfrm>
            <a:off x="3262268" y="2864472"/>
            <a:ext cx="2619375" cy="195650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1800"/>
              <a:buFont typeface="Helvetica Neue"/>
              <a:buNone/>
            </a:pPr>
            <a:r>
              <a:rPr lang="en" sz="1800" b="0" i="0" u="none" strike="noStrike" cap="none">
                <a:solidFill>
                  <a:srgbClr val="FFFFFF"/>
                </a:solidFill>
                <a:latin typeface="Roboto"/>
                <a:ea typeface="Roboto"/>
                <a:cs typeface="Roboto"/>
                <a:sym typeface="Roboto"/>
              </a:rPr>
              <a:t>Inject RUM snippet into your code</a:t>
            </a:r>
            <a:endParaRPr/>
          </a:p>
          <a:p>
            <a:pPr marL="0" marR="0" lvl="0" indent="0" algn="l" rtl="0">
              <a:lnSpc>
                <a:spcPct val="90000"/>
              </a:lnSpc>
              <a:spcBef>
                <a:spcPts val="0"/>
              </a:spcBef>
              <a:spcAft>
                <a:spcPts val="0"/>
              </a:spcAft>
              <a:buClr>
                <a:srgbClr val="FFFFFF"/>
              </a:buClr>
              <a:buSzPts val="1800"/>
              <a:buFont typeface="Helvetica Neue"/>
              <a:buNone/>
            </a:pPr>
            <a:endParaRPr sz="1800" b="0" i="0" u="none" strike="noStrike" cap="none">
              <a:solidFill>
                <a:srgbClr val="FFFFFF"/>
              </a:solidFill>
              <a:latin typeface="Roboto"/>
              <a:ea typeface="Roboto"/>
              <a:cs typeface="Roboto"/>
              <a:sym typeface="Roboto"/>
            </a:endParaRPr>
          </a:p>
          <a:p>
            <a:pPr marL="0" marR="0" lvl="0" indent="0" algn="l" rtl="0">
              <a:lnSpc>
                <a:spcPct val="90000"/>
              </a:lnSpc>
              <a:spcBef>
                <a:spcPts val="0"/>
              </a:spcBef>
              <a:spcAft>
                <a:spcPts val="0"/>
              </a:spcAft>
              <a:buClr>
                <a:srgbClr val="FFFFFF"/>
              </a:buClr>
              <a:buSzPts val="1800"/>
              <a:buFont typeface="Helvetica Neue"/>
              <a:buNone/>
            </a:pPr>
            <a:r>
              <a:rPr lang="en" sz="1800" b="0" i="0" u="none" strike="noStrike" cap="none">
                <a:solidFill>
                  <a:srgbClr val="FFFFFF"/>
                </a:solidFill>
                <a:latin typeface="Roboto"/>
                <a:ea typeface="Roboto"/>
                <a:cs typeface="Roboto"/>
                <a:sym typeface="Roboto"/>
              </a:rPr>
              <a:t>Create a Monitor to get triggered when the exception happen.</a:t>
            </a:r>
            <a:endParaRPr/>
          </a:p>
          <a:p>
            <a:pPr marL="0" marR="0" lvl="0" indent="0" algn="l" rtl="0">
              <a:lnSpc>
                <a:spcPct val="90000"/>
              </a:lnSpc>
              <a:spcBef>
                <a:spcPts val="0"/>
              </a:spcBef>
              <a:spcAft>
                <a:spcPts val="0"/>
              </a:spcAft>
              <a:buClr>
                <a:srgbClr val="FFFFFF"/>
              </a:buClr>
              <a:buSzPts val="1800"/>
              <a:buFont typeface="Helvetica Neue"/>
              <a:buNone/>
            </a:pPr>
            <a:endParaRPr sz="1800" b="0" i="0" u="none" strike="noStrike" cap="none">
              <a:solidFill>
                <a:srgbClr val="FFFFFF"/>
              </a:solidFill>
              <a:latin typeface="Roboto"/>
              <a:ea typeface="Roboto"/>
              <a:cs typeface="Roboto"/>
              <a:sym typeface="Roboto"/>
            </a:endParaRPr>
          </a:p>
          <a:p>
            <a:pPr marL="0" marR="0" lvl="0" indent="0" algn="l" rtl="0">
              <a:lnSpc>
                <a:spcPct val="90000"/>
              </a:lnSpc>
              <a:spcBef>
                <a:spcPts val="0"/>
              </a:spcBef>
              <a:spcAft>
                <a:spcPts val="0"/>
              </a:spcAft>
              <a:buClr>
                <a:srgbClr val="FFFFFF"/>
              </a:buClr>
              <a:buSzPts val="1800"/>
              <a:buFont typeface="Helvetica Neue"/>
              <a:buNone/>
            </a:pPr>
            <a:endParaRPr sz="500" b="0" i="0" u="none" strike="noStrike" cap="none">
              <a:solidFill>
                <a:srgbClr val="000000"/>
              </a:solidFill>
              <a:latin typeface="Roboto"/>
              <a:ea typeface="Roboto"/>
              <a:cs typeface="Roboto"/>
              <a:sym typeface="Roboto"/>
            </a:endParaRPr>
          </a:p>
        </p:txBody>
      </p:sp>
      <p:sp>
        <p:nvSpPr>
          <p:cNvPr id="721" name="Google Shape;721;p28"/>
          <p:cNvSpPr txBox="1"/>
          <p:nvPr/>
        </p:nvSpPr>
        <p:spPr>
          <a:xfrm>
            <a:off x="6257778" y="2864472"/>
            <a:ext cx="2619375" cy="154615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600" b="0" i="0" u="none" strike="noStrike" cap="none">
                <a:solidFill>
                  <a:schemeClr val="lt1"/>
                </a:solidFill>
                <a:latin typeface="Roboto"/>
                <a:ea typeface="Roboto"/>
                <a:cs typeface="Roboto"/>
                <a:sym typeface="Roboto"/>
              </a:rPr>
              <a:t>Show the errors in Datadog and the Alert fired</a:t>
            </a:r>
            <a:endParaRPr/>
          </a:p>
          <a:p>
            <a:pPr marL="0" marR="0" lvl="0" indent="0" algn="l" rtl="0">
              <a:lnSpc>
                <a:spcPct val="100000"/>
              </a:lnSpc>
              <a:spcBef>
                <a:spcPts val="0"/>
              </a:spcBef>
              <a:spcAft>
                <a:spcPts val="0"/>
              </a:spcAft>
              <a:buNone/>
            </a:pPr>
            <a:endParaRPr sz="16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None/>
            </a:pPr>
            <a:r>
              <a:rPr lang="en" sz="1600" b="0" i="0" u="none" strike="noStrike" cap="none">
                <a:solidFill>
                  <a:schemeClr val="lt1"/>
                </a:solidFill>
                <a:latin typeface="Roboto"/>
                <a:ea typeface="Roboto"/>
                <a:cs typeface="Roboto"/>
                <a:sym typeface="Roboto"/>
              </a:rPr>
              <a:t>Show that the client browser data is showing up in RUM</a:t>
            </a:r>
            <a:br>
              <a:rPr lang="en" sz="1600" b="0" i="0" u="none" strike="noStrike" cap="none">
                <a:solidFill>
                  <a:srgbClr val="000000"/>
                </a:solidFill>
                <a:latin typeface="Roboto"/>
                <a:ea typeface="Roboto"/>
                <a:cs typeface="Roboto"/>
                <a:sym typeface="Roboto"/>
              </a:rPr>
            </a:br>
            <a:br>
              <a:rPr lang="en" sz="1200" b="0" i="0" u="none" strike="noStrike" cap="none">
                <a:solidFill>
                  <a:srgbClr val="FFFFFF"/>
                </a:solidFill>
                <a:latin typeface="Roboto"/>
                <a:ea typeface="Roboto"/>
                <a:cs typeface="Roboto"/>
                <a:sym typeface="Roboto"/>
              </a:rPr>
            </a:br>
            <a:endParaRPr sz="1200" b="0" i="0" u="none" strike="noStrike" cap="none">
              <a:solidFill>
                <a:srgbClr val="FFFFFF"/>
              </a:solidFill>
              <a:latin typeface="Roboto"/>
              <a:ea typeface="Roboto"/>
              <a:cs typeface="Roboto"/>
              <a:sym typeface="Roboto"/>
            </a:endParaRPr>
          </a:p>
        </p:txBody>
      </p:sp>
      <p:sp>
        <p:nvSpPr>
          <p:cNvPr id="722" name="Google Shape;722;p28"/>
          <p:cNvSpPr txBox="1"/>
          <p:nvPr/>
        </p:nvSpPr>
        <p:spPr>
          <a:xfrm>
            <a:off x="6257779" y="2478498"/>
            <a:ext cx="2619375" cy="323647"/>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70E3E4"/>
              </a:buClr>
              <a:buSzPts val="1800"/>
              <a:buFont typeface="Helvetica Neue"/>
              <a:buNone/>
            </a:pPr>
            <a:r>
              <a:rPr lang="en" sz="1800" b="1" i="0" u="none" strike="noStrike" cap="none">
                <a:solidFill>
                  <a:srgbClr val="000000"/>
                </a:solidFill>
                <a:latin typeface="Roboto"/>
                <a:ea typeface="Roboto"/>
                <a:cs typeface="Roboto"/>
                <a:sym typeface="Roboto"/>
              </a:rPr>
              <a:t>Success Criteria</a:t>
            </a:r>
            <a:endParaRPr sz="500" b="0" i="0" u="none" strike="noStrike" cap="none">
              <a:solidFill>
                <a:srgbClr val="000000"/>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29"/>
          <p:cNvSpPr txBox="1"/>
          <p:nvPr/>
        </p:nvSpPr>
        <p:spPr>
          <a:xfrm>
            <a:off x="1953825" y="1364808"/>
            <a:ext cx="5469900" cy="7389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Clr>
                <a:srgbClr val="FFFFFF"/>
              </a:buClr>
              <a:buSzPts val="6000"/>
              <a:buFont typeface="Helvetica Neue"/>
              <a:buNone/>
            </a:pPr>
            <a:r>
              <a:rPr lang="en" sz="6000" b="1" i="0" u="none" strike="noStrike" cap="none">
                <a:solidFill>
                  <a:srgbClr val="FFFFFF"/>
                </a:solidFill>
                <a:latin typeface="Roboto"/>
                <a:ea typeface="Roboto"/>
                <a:cs typeface="Roboto"/>
                <a:sym typeface="Roboto"/>
              </a:rPr>
              <a:t>Thank You!</a:t>
            </a:r>
            <a:endParaRPr sz="500" b="0" i="0" u="none" strike="noStrike" cap="none">
              <a:solidFill>
                <a:srgbClr val="000000"/>
              </a:solidFill>
              <a:latin typeface="Roboto"/>
              <a:ea typeface="Roboto"/>
              <a:cs typeface="Roboto"/>
              <a:sym typeface="Roboto"/>
            </a:endParaRPr>
          </a:p>
        </p:txBody>
      </p:sp>
      <p:sp>
        <p:nvSpPr>
          <p:cNvPr id="729" name="Google Shape;729;p29"/>
          <p:cNvSpPr txBox="1"/>
          <p:nvPr/>
        </p:nvSpPr>
        <p:spPr>
          <a:xfrm>
            <a:off x="1657350" y="3634740"/>
            <a:ext cx="5829300" cy="960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800"/>
              </a:spcBef>
              <a:spcAft>
                <a:spcPts val="0"/>
              </a:spcAft>
              <a:buClr>
                <a:srgbClr val="000000"/>
              </a:buClr>
              <a:buSzPts val="1400"/>
              <a:buFont typeface="Arial"/>
              <a:buNone/>
            </a:pPr>
            <a:r>
              <a:rPr lang="en" sz="1400" b="0" i="0" u="none" strike="noStrike" cap="none" dirty="0">
                <a:solidFill>
                  <a:srgbClr val="FFFFFF"/>
                </a:solidFill>
                <a:latin typeface="Roboto"/>
                <a:ea typeface="Roboto"/>
                <a:cs typeface="Roboto"/>
                <a:sym typeface="Roboto"/>
              </a:rPr>
              <a:t>Take other Datadog courses at your own pace at: </a:t>
            </a:r>
            <a:r>
              <a:rPr lang="en" sz="1400" b="1" i="0" u="none" strike="noStrike" cap="none" dirty="0" err="1">
                <a:solidFill>
                  <a:srgbClr val="16E7CF"/>
                </a:solidFill>
                <a:latin typeface="Roboto Mono"/>
                <a:ea typeface="Roboto Mono"/>
                <a:cs typeface="Roboto Mono"/>
                <a:sym typeface="Roboto Mono"/>
              </a:rPr>
              <a:t>learn.datadoghq.com</a:t>
            </a:r>
            <a:endParaRPr sz="2300" b="1" i="0" u="none" strike="noStrike" cap="none" dirty="0">
              <a:solidFill>
                <a:srgbClr val="16E7CF"/>
              </a:solidFill>
              <a:latin typeface="Roboto Mono"/>
              <a:ea typeface="Roboto Mono"/>
              <a:cs typeface="Roboto Mono"/>
              <a:sym typeface="Roboto Mono"/>
            </a:endParaRPr>
          </a:p>
        </p:txBody>
      </p:sp>
      <p:sp>
        <p:nvSpPr>
          <p:cNvPr id="730" name="Google Shape;730;p29"/>
          <p:cNvSpPr txBox="1"/>
          <p:nvPr/>
        </p:nvSpPr>
        <p:spPr>
          <a:xfrm>
            <a:off x="2622421" y="2299674"/>
            <a:ext cx="3899157" cy="113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 sz="1900" b="0" i="0" u="none" strike="noStrike" cap="none" dirty="0">
                <a:solidFill>
                  <a:srgbClr val="FFFFFF"/>
                </a:solidFill>
                <a:latin typeface="Roboto"/>
                <a:ea typeface="Roboto"/>
                <a:cs typeface="Roboto"/>
                <a:sym typeface="Roboto"/>
              </a:rPr>
              <a:t>See our other What The Hacks at:</a:t>
            </a:r>
            <a:br>
              <a:rPr lang="en" sz="1900" b="0" i="0" u="none" strike="noStrike" cap="none" dirty="0">
                <a:solidFill>
                  <a:srgbClr val="FFFFFF"/>
                </a:solidFill>
                <a:latin typeface="Roboto"/>
                <a:ea typeface="Roboto"/>
                <a:cs typeface="Roboto"/>
                <a:sym typeface="Roboto"/>
              </a:rPr>
            </a:br>
            <a:r>
              <a:rPr lang="en" sz="2900" b="0" i="0" u="none" strike="noStrike" cap="none" dirty="0">
                <a:solidFill>
                  <a:schemeClr val="accent2"/>
                </a:solidFill>
                <a:latin typeface="Roboto"/>
                <a:ea typeface="Roboto"/>
                <a:cs typeface="Roboto"/>
                <a:sym typeface="Roboto"/>
              </a:rPr>
              <a:t>https://</a:t>
            </a:r>
            <a:r>
              <a:rPr lang="en" sz="2900" b="0" i="0" u="none" strike="noStrike" cap="none" dirty="0" err="1">
                <a:solidFill>
                  <a:schemeClr val="accent2"/>
                </a:solidFill>
                <a:latin typeface="Roboto"/>
                <a:ea typeface="Roboto"/>
                <a:cs typeface="Roboto"/>
                <a:sym typeface="Roboto"/>
              </a:rPr>
              <a:t>aka.ms</a:t>
            </a:r>
            <a:r>
              <a:rPr lang="en" sz="2900" b="0" i="0" u="none" strike="noStrike" cap="none" dirty="0">
                <a:solidFill>
                  <a:schemeClr val="accent2"/>
                </a:solidFill>
                <a:latin typeface="Roboto"/>
                <a:ea typeface="Roboto"/>
                <a:cs typeface="Roboto"/>
                <a:sym typeface="Roboto"/>
              </a:rPr>
              <a:t>/</a:t>
            </a:r>
            <a:r>
              <a:rPr lang="en" sz="2900" b="0" i="0" u="none" strike="noStrike" cap="none" dirty="0" err="1">
                <a:solidFill>
                  <a:schemeClr val="accent2"/>
                </a:solidFill>
                <a:latin typeface="Roboto"/>
                <a:ea typeface="Roboto"/>
                <a:cs typeface="Roboto"/>
                <a:sym typeface="Roboto"/>
              </a:rPr>
              <a:t>wth</a:t>
            </a:r>
            <a:endParaRPr sz="1400" b="0" i="0" u="none" strike="noStrike" cap="none" dirty="0">
              <a:solidFill>
                <a:schemeClr val="accent2"/>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fontScale="92500" lnSpcReduction="10000"/>
          </a:bodyPr>
          <a:lstStyle/>
          <a:p>
            <a:pPr marL="171450" lvl="0" indent="-171481" algn="l" rtl="0">
              <a:lnSpc>
                <a:spcPct val="90000"/>
              </a:lnSpc>
              <a:spcBef>
                <a:spcPts val="0"/>
              </a:spcBef>
              <a:spcAft>
                <a:spcPts val="0"/>
              </a:spcAft>
              <a:buClr>
                <a:schemeClr val="dk1"/>
              </a:buClr>
              <a:buSzPct val="100000"/>
              <a:buChar char="•"/>
            </a:pPr>
            <a:r>
              <a:rPr lang="en"/>
              <a:t>“What the Hack” is a challenge-based hackathon format</a:t>
            </a:r>
            <a:endParaRPr/>
          </a:p>
          <a:p>
            <a:pPr marL="171450" lvl="0" indent="-171481" algn="l" rtl="0">
              <a:lnSpc>
                <a:spcPct val="90000"/>
              </a:lnSpc>
              <a:spcBef>
                <a:spcPts val="750"/>
              </a:spcBef>
              <a:spcAft>
                <a:spcPts val="0"/>
              </a:spcAft>
              <a:buClr>
                <a:schemeClr val="dk1"/>
              </a:buClr>
              <a:buSzPct val="100000"/>
              <a:buChar char="•"/>
            </a:pPr>
            <a:r>
              <a:rPr lang="en"/>
              <a:t>Challenges describe high-level tasks and goals to be accomplished</a:t>
            </a:r>
            <a:endParaRPr/>
          </a:p>
          <a:p>
            <a:pPr marL="171450" lvl="0" indent="-171481" algn="l" rtl="0">
              <a:lnSpc>
                <a:spcPct val="90000"/>
              </a:lnSpc>
              <a:spcBef>
                <a:spcPts val="750"/>
              </a:spcBef>
              <a:spcAft>
                <a:spcPts val="0"/>
              </a:spcAft>
              <a:buClr>
                <a:schemeClr val="dk1"/>
              </a:buClr>
              <a:buSzPct val="100000"/>
              <a:buChar char="•"/>
            </a:pPr>
            <a:r>
              <a:rPr lang="en"/>
              <a:t>Challenges are not step-by-step labs. </a:t>
            </a:r>
            <a:endParaRPr/>
          </a:p>
          <a:p>
            <a:pPr marL="171450" lvl="0" indent="-171481" algn="l" rtl="0">
              <a:lnSpc>
                <a:spcPct val="90000"/>
              </a:lnSpc>
              <a:spcBef>
                <a:spcPts val="750"/>
              </a:spcBef>
              <a:spcAft>
                <a:spcPts val="0"/>
              </a:spcAft>
              <a:buClr>
                <a:schemeClr val="dk1"/>
              </a:buClr>
              <a:buSzPct val="100000"/>
              <a:buChar char="•"/>
            </a:pPr>
            <a:r>
              <a:rPr lang="en"/>
              <a:t>By having to “figure it out”, attendee knowledge retention is greater</a:t>
            </a:r>
            <a:endParaRPr/>
          </a:p>
          <a:p>
            <a:pPr marL="171450" lvl="0" indent="-171481" algn="l" rtl="0">
              <a:lnSpc>
                <a:spcPct val="90000"/>
              </a:lnSpc>
              <a:spcBef>
                <a:spcPts val="750"/>
              </a:spcBef>
              <a:spcAft>
                <a:spcPts val="0"/>
              </a:spcAft>
              <a:buClr>
                <a:schemeClr val="dk1"/>
              </a:buClr>
              <a:buSzPct val="100000"/>
              <a:buChar char="•"/>
            </a:pPr>
            <a:r>
              <a:rPr lang="en"/>
              <a:t>Attendees work in squads of 3 to 5 people to solve the challenges</a:t>
            </a:r>
            <a:endParaRPr/>
          </a:p>
          <a:p>
            <a:pPr marL="171450" lvl="0" indent="-171481" algn="l" rtl="0">
              <a:lnSpc>
                <a:spcPct val="90000"/>
              </a:lnSpc>
              <a:spcBef>
                <a:spcPts val="750"/>
              </a:spcBef>
              <a:spcAft>
                <a:spcPts val="0"/>
              </a:spcAft>
              <a:buClr>
                <a:schemeClr val="dk1"/>
              </a:buClr>
              <a:buSzPct val="100000"/>
              <a:buChar char="•"/>
            </a:pPr>
            <a:r>
              <a:rPr lang="en"/>
              <a:t>Attendees “learn from” and “share with” each other.</a:t>
            </a:r>
            <a:endParaRPr/>
          </a:p>
          <a:p>
            <a:pPr marL="171450" lvl="0" indent="-171481" algn="l" rtl="0">
              <a:lnSpc>
                <a:spcPct val="90000"/>
              </a:lnSpc>
              <a:spcBef>
                <a:spcPts val="750"/>
              </a:spcBef>
              <a:spcAft>
                <a:spcPts val="0"/>
              </a:spcAft>
              <a:buClr>
                <a:schemeClr val="dk1"/>
              </a:buClr>
              <a:buSzPct val="100000"/>
              <a:buChar char="•"/>
            </a:pPr>
            <a:r>
              <a:rPr lang="en"/>
              <a:t>Coaches provide technical guidance, but not answers to the squads</a:t>
            </a:r>
            <a:endParaRPr/>
          </a:p>
          <a:p>
            <a:pPr marL="171450" lvl="0" indent="-171481" algn="l" rtl="0">
              <a:lnSpc>
                <a:spcPct val="90000"/>
              </a:lnSpc>
              <a:spcBef>
                <a:spcPts val="750"/>
              </a:spcBef>
              <a:spcAft>
                <a:spcPts val="0"/>
              </a:spcAft>
              <a:buClr>
                <a:schemeClr val="dk1"/>
              </a:buClr>
              <a:buSzPct val="100000"/>
              <a:buChar char="•"/>
            </a:pPr>
            <a:r>
              <a:rPr lang="en"/>
              <a:t>Coaches may provide lectures &amp; demos to setup challenges &amp; review solutions</a:t>
            </a:r>
            <a:endParaRPr/>
          </a:p>
          <a:p>
            <a:pPr marL="171450" lvl="0" indent="-171481" algn="l" rtl="0">
              <a:lnSpc>
                <a:spcPct val="90000"/>
              </a:lnSpc>
              <a:spcBef>
                <a:spcPts val="750"/>
              </a:spcBef>
              <a:spcAft>
                <a:spcPts val="0"/>
              </a:spcAft>
              <a:buClr>
                <a:schemeClr val="dk1"/>
              </a:buClr>
              <a:buSzPct val="100000"/>
              <a:buChar char="•"/>
            </a:pPr>
            <a:r>
              <a:rPr lang="en"/>
              <a:t>What the Hack can be hosted in-person or virtually via Microsoft Teams</a:t>
            </a:r>
            <a:endParaRPr/>
          </a:p>
          <a:p>
            <a:pPr marL="514350" lvl="1" indent="-65722" algn="l" rtl="0">
              <a:lnSpc>
                <a:spcPct val="90000"/>
              </a:lnSpc>
              <a:spcBef>
                <a:spcPts val="375"/>
              </a:spcBef>
              <a:spcAft>
                <a:spcPts val="0"/>
              </a:spcAft>
              <a:buClr>
                <a:schemeClr val="dk1"/>
              </a:buClr>
              <a:buSzPct val="100000"/>
              <a:buNone/>
            </a:pPr>
            <a:endParaRPr/>
          </a:p>
        </p:txBody>
      </p:sp>
      <p:sp>
        <p:nvSpPr>
          <p:cNvPr id="524" name="Google Shape;524;p5"/>
          <p:cNvSpPr txBox="1"/>
          <p:nvPr/>
        </p:nvSpPr>
        <p:spPr>
          <a:xfrm>
            <a:off x="598170" y="258604"/>
            <a:ext cx="7886700" cy="994172"/>
          </a:xfrm>
          <a:prstGeom prst="rect">
            <a:avLst/>
          </a:prstGeom>
          <a:noFill/>
          <a:ln>
            <a:noFill/>
          </a:ln>
        </p:spPr>
        <p:txBody>
          <a:bodyPr spcFirstLastPara="1" wrap="square" lIns="68575" tIns="34275" rIns="68575" bIns="34275" anchor="ctr" anchorCtr="0">
            <a:normAutofit fontScale="97500"/>
          </a:bodyPr>
          <a:lstStyle/>
          <a:p>
            <a:pPr marL="0" marR="0" lvl="0" indent="0" algn="l" rtl="0">
              <a:lnSpc>
                <a:spcPct val="90000"/>
              </a:lnSpc>
              <a:spcBef>
                <a:spcPts val="0"/>
              </a:spcBef>
              <a:spcAft>
                <a:spcPts val="0"/>
              </a:spcAft>
              <a:buClr>
                <a:srgbClr val="002060"/>
              </a:buClr>
              <a:buSzPct val="100000"/>
              <a:buFont typeface="Arial"/>
              <a:buNone/>
            </a:pPr>
            <a:r>
              <a:rPr lang="en" sz="4050" b="1" i="0" u="none" strike="noStrike" cap="none" dirty="0">
                <a:solidFill>
                  <a:srgbClr val="002060"/>
                </a:solidFill>
                <a:latin typeface="Quattrocento Sans"/>
                <a:ea typeface="Quattrocento Sans"/>
                <a:cs typeface="Quattrocento Sans"/>
                <a:sym typeface="Quattrocento Sans"/>
              </a:rPr>
              <a:t>What Is What The Hack ?</a:t>
            </a:r>
            <a:endParaRPr sz="4050" b="1" i="0" u="none" strike="noStrike" cap="none" dirty="0">
              <a:solidFill>
                <a:srgbClr val="FFC000"/>
              </a:solidFill>
              <a:latin typeface="Quattrocento Sans"/>
              <a:ea typeface="Quattrocento Sans"/>
              <a:cs typeface="Quattrocento Sans"/>
              <a:sym typeface="Quattrocento Sans"/>
            </a:endParaRPr>
          </a:p>
        </p:txBody>
      </p:sp>
      <p:pic>
        <p:nvPicPr>
          <p:cNvPr id="525" name="Google Shape;525;p5" descr="A sign in the dark&#10;&#10;Description automatically generated"/>
          <p:cNvPicPr preferRelativeResize="0"/>
          <p:nvPr/>
        </p:nvPicPr>
        <p:blipFill rotWithShape="1">
          <a:blip r:embed="rId3">
            <a:alphaModFix/>
          </a:blip>
          <a:srcRect/>
          <a:stretch/>
        </p:blipFill>
        <p:spPr>
          <a:xfrm>
            <a:off x="6521851" y="-128694"/>
            <a:ext cx="2717609" cy="12789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2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2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531" name="Google Shape;531;p6"/>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532" name="Google Shape;532;p6"/>
          <p:cNvSpPr txBox="1">
            <a:spLocks noGrp="1"/>
          </p:cNvSpPr>
          <p:nvPr>
            <p:ph type="title"/>
          </p:nvPr>
        </p:nvSpPr>
        <p:spPr>
          <a:xfrm>
            <a:off x="78168" y="1"/>
            <a:ext cx="7886700" cy="99417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F2F2F2"/>
              </a:buClr>
              <a:buSzPct val="100000"/>
              <a:buFont typeface="Quattrocento Sans"/>
              <a:buNone/>
            </a:pPr>
            <a:r>
              <a:rPr lang="en" sz="4950">
                <a:solidFill>
                  <a:srgbClr val="F2F2F2"/>
                </a:solidFill>
                <a:latin typeface="Quattrocento Sans"/>
                <a:ea typeface="Quattrocento Sans"/>
                <a:cs typeface="Quattrocento Sans"/>
                <a:sym typeface="Quattrocento Sans"/>
              </a:rPr>
              <a:t>You will get your hands dirty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38" name="Google Shape;538;p7"/>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539" name="Google Shape;539;p7"/>
          <p:cNvSpPr txBox="1"/>
          <p:nvPr/>
        </p:nvSpPr>
        <p:spPr>
          <a:xfrm>
            <a:off x="-29452" y="4307019"/>
            <a:ext cx="9173452" cy="994172"/>
          </a:xfrm>
          <a:prstGeom prst="rect">
            <a:avLst/>
          </a:prstGeom>
          <a:noFill/>
          <a:ln>
            <a:noFill/>
          </a:ln>
        </p:spPr>
        <p:txBody>
          <a:bodyPr spcFirstLastPara="1" wrap="square" lIns="68575" tIns="34275" rIns="68575" bIns="34275" anchor="ctr" anchorCtr="0">
            <a:normAutofit/>
          </a:bodyPr>
          <a:lstStyle/>
          <a:p>
            <a:pPr marL="0" marR="0" lvl="0" indent="0" algn="r" rtl="0">
              <a:lnSpc>
                <a:spcPct val="90000"/>
              </a:lnSpc>
              <a:spcBef>
                <a:spcPts val="0"/>
              </a:spcBef>
              <a:spcAft>
                <a:spcPts val="0"/>
              </a:spcAft>
              <a:buClr>
                <a:srgbClr val="F2F2F2"/>
              </a:buClr>
              <a:buSzPts val="3000"/>
              <a:buFont typeface="Arial"/>
              <a:buNone/>
            </a:pPr>
            <a:r>
              <a:rPr lang="en" sz="3000" b="0" i="0" u="none" strike="noStrike" cap="none">
                <a:solidFill>
                  <a:srgbClr val="F2F2F2"/>
                </a:solidFill>
                <a:latin typeface="Quattrocento Sans"/>
                <a:ea typeface="Quattrocento Sans"/>
                <a:cs typeface="Quattrocento Sans"/>
                <a:sym typeface="Quattrocento Sans"/>
              </a:rPr>
              <a:t>*results may vary</a:t>
            </a:r>
            <a:endParaRPr sz="4050" b="0" i="0" u="none" strike="noStrike" cap="none">
              <a:solidFill>
                <a:srgbClr val="F2F2F2"/>
              </a:solidFill>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8"/>
          <p:cNvSpPr txBox="1">
            <a:spLocks noGrp="1"/>
          </p:cNvSpPr>
          <p:nvPr>
            <p:ph type="body" idx="1"/>
          </p:nvPr>
        </p:nvSpPr>
        <p:spPr>
          <a:xfrm>
            <a:off x="201930" y="870773"/>
            <a:ext cx="8661712" cy="3965665"/>
          </a:xfrm>
          <a:prstGeom prst="rect">
            <a:avLst/>
          </a:prstGeom>
          <a:noFill/>
          <a:ln>
            <a:noFill/>
          </a:ln>
        </p:spPr>
        <p:txBody>
          <a:bodyPr spcFirstLastPara="1" wrap="square" lIns="146275" tIns="91400" rIns="146275" bIns="91400" anchor="t" anchorCtr="0">
            <a:spAutoFit/>
          </a:bodyPr>
          <a:lstStyle/>
          <a:p>
            <a:pPr marL="0" lvl="0" indent="0" algn="l" rtl="0">
              <a:lnSpc>
                <a:spcPct val="90000"/>
              </a:lnSpc>
              <a:spcBef>
                <a:spcPts val="0"/>
              </a:spcBef>
              <a:spcAft>
                <a:spcPts val="0"/>
              </a:spcAft>
              <a:buClr>
                <a:schemeClr val="dk1"/>
              </a:buClr>
              <a:buSzPts val="1890"/>
              <a:buNone/>
            </a:pPr>
            <a:r>
              <a:rPr lang="en"/>
              <a:t>Challenges are cumulative, building upon each other.</a:t>
            </a:r>
            <a:endParaRPr/>
          </a:p>
          <a:p>
            <a:pPr marL="252057" lvl="0" indent="-252057" algn="l" rtl="0">
              <a:lnSpc>
                <a:spcPct val="90000"/>
              </a:lnSpc>
              <a:spcBef>
                <a:spcPts val="420"/>
              </a:spcBef>
              <a:spcAft>
                <a:spcPts val="0"/>
              </a:spcAft>
              <a:buClr>
                <a:schemeClr val="dk1"/>
              </a:buClr>
              <a:buSzPts val="1890"/>
              <a:buChar char="•"/>
            </a:pPr>
            <a:r>
              <a:rPr lang="en"/>
              <a:t>Establish Confidence – start small and simple (think hello world)</a:t>
            </a:r>
            <a:endParaRPr/>
          </a:p>
          <a:p>
            <a:pPr marL="252057" lvl="0" indent="-252057" algn="l" rtl="0">
              <a:lnSpc>
                <a:spcPct val="90000"/>
              </a:lnSpc>
              <a:spcBef>
                <a:spcPts val="420"/>
              </a:spcBef>
              <a:spcAft>
                <a:spcPts val="0"/>
              </a:spcAft>
              <a:buClr>
                <a:schemeClr val="dk1"/>
              </a:buClr>
              <a:buSzPts val="1890"/>
              <a:buChar char="•"/>
            </a:pPr>
            <a:r>
              <a:rPr lang="en"/>
              <a:t>Build Competence – by having successively more complex challenges</a:t>
            </a:r>
            <a:endParaRPr/>
          </a:p>
          <a:p>
            <a:pPr marL="0" lvl="0" indent="0" algn="l" rtl="0">
              <a:lnSpc>
                <a:spcPct val="90000"/>
              </a:lnSpc>
              <a:spcBef>
                <a:spcPts val="420"/>
              </a:spcBef>
              <a:spcAft>
                <a:spcPts val="0"/>
              </a:spcAft>
              <a:buClr>
                <a:schemeClr val="dk1"/>
              </a:buClr>
              <a:buSzPts val="1890"/>
              <a:buNone/>
            </a:pPr>
            <a:endParaRPr/>
          </a:p>
          <a:p>
            <a:pPr marL="0" lvl="0" indent="0" algn="l" rtl="0">
              <a:lnSpc>
                <a:spcPct val="90000"/>
              </a:lnSpc>
              <a:spcBef>
                <a:spcPts val="420"/>
              </a:spcBef>
              <a:spcAft>
                <a:spcPts val="0"/>
              </a:spcAft>
              <a:buClr>
                <a:schemeClr val="dk1"/>
              </a:buClr>
              <a:buSzPts val="1890"/>
              <a:buNone/>
            </a:pPr>
            <a:r>
              <a:rPr lang="en"/>
              <a:t>Challenges are NOT step-by-step hands-on labs! </a:t>
            </a:r>
            <a:endParaRPr/>
          </a:p>
          <a:p>
            <a:pPr marL="0" lvl="0" indent="0" algn="l" rtl="0">
              <a:lnSpc>
                <a:spcPct val="90000"/>
              </a:lnSpc>
              <a:spcBef>
                <a:spcPts val="420"/>
              </a:spcBef>
              <a:spcAft>
                <a:spcPts val="0"/>
              </a:spcAft>
              <a:buClr>
                <a:schemeClr val="dk1"/>
              </a:buClr>
              <a:buSzPts val="1890"/>
              <a:buNone/>
            </a:pPr>
            <a:r>
              <a:rPr lang="en"/>
              <a:t>No “clicking here” or “copy n pasting there”</a:t>
            </a:r>
            <a:endParaRPr/>
          </a:p>
          <a:p>
            <a:pPr marL="0" lvl="0" indent="0" algn="l" rtl="0">
              <a:lnSpc>
                <a:spcPct val="90000"/>
              </a:lnSpc>
              <a:spcBef>
                <a:spcPts val="420"/>
              </a:spcBef>
              <a:spcAft>
                <a:spcPts val="0"/>
              </a:spcAft>
              <a:buClr>
                <a:schemeClr val="dk1"/>
              </a:buClr>
              <a:buSzPts val="1890"/>
              <a:buNone/>
            </a:pPr>
            <a:endParaRPr/>
          </a:p>
          <a:p>
            <a:pPr marL="0" lvl="0" indent="0" algn="l" rtl="0">
              <a:lnSpc>
                <a:spcPct val="90000"/>
              </a:lnSpc>
              <a:spcBef>
                <a:spcPts val="420"/>
              </a:spcBef>
              <a:spcAft>
                <a:spcPts val="0"/>
              </a:spcAft>
              <a:buClr>
                <a:schemeClr val="dk1"/>
              </a:buClr>
              <a:buSzPts val="1890"/>
              <a:buNone/>
            </a:pPr>
            <a:r>
              <a:rPr lang="en"/>
              <a:t>Challenge definitions are short.  A couple of sentences or bullet points stating the end goal(s) and perhaps a hint at the skill(s) needed.</a:t>
            </a:r>
            <a:endParaRPr/>
          </a:p>
          <a:p>
            <a:pPr marL="0" lvl="0" indent="0" algn="l" rtl="0">
              <a:lnSpc>
                <a:spcPct val="90000"/>
              </a:lnSpc>
              <a:spcBef>
                <a:spcPts val="420"/>
              </a:spcBef>
              <a:spcAft>
                <a:spcPts val="0"/>
              </a:spcAft>
              <a:buClr>
                <a:schemeClr val="dk1"/>
              </a:buClr>
              <a:buSzPts val="1890"/>
              <a:buNone/>
            </a:pPr>
            <a:endParaRPr/>
          </a:p>
          <a:p>
            <a:pPr marL="0" lvl="0" indent="0" algn="l" rtl="0">
              <a:lnSpc>
                <a:spcPct val="90000"/>
              </a:lnSpc>
              <a:spcBef>
                <a:spcPts val="420"/>
              </a:spcBef>
              <a:spcAft>
                <a:spcPts val="0"/>
              </a:spcAft>
              <a:buClr>
                <a:schemeClr val="dk1"/>
              </a:buClr>
              <a:buSzPts val="1890"/>
              <a:buNone/>
            </a:pPr>
            <a:r>
              <a:rPr lang="en"/>
              <a:t>You MUST work together as a team to figure out how to complete them!</a:t>
            </a:r>
            <a:endParaRPr/>
          </a:p>
        </p:txBody>
      </p:sp>
      <p:sp>
        <p:nvSpPr>
          <p:cNvPr id="545" name="Google Shape;545;p8"/>
          <p:cNvSpPr txBox="1"/>
          <p:nvPr/>
        </p:nvSpPr>
        <p:spPr>
          <a:xfrm>
            <a:off x="358541" y="270664"/>
            <a:ext cx="7030632" cy="4985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3600" b="1" i="0" u="none" strike="noStrike" cap="none">
                <a:solidFill>
                  <a:srgbClr val="002060"/>
                </a:solidFill>
                <a:latin typeface="Quattrocento Sans"/>
                <a:ea typeface="Quattrocento Sans"/>
                <a:cs typeface="Quattrocento Sans"/>
                <a:sym typeface="Quattrocento Sans"/>
              </a:rPr>
              <a:t>Challenge Format</a:t>
            </a:r>
            <a:endParaRPr/>
          </a:p>
        </p:txBody>
      </p:sp>
      <p:pic>
        <p:nvPicPr>
          <p:cNvPr id="546" name="Google Shape;546;p8" descr="A sign in the dark&#10;&#10;Description automatically generated"/>
          <p:cNvPicPr preferRelativeResize="0"/>
          <p:nvPr/>
        </p:nvPicPr>
        <p:blipFill rotWithShape="1">
          <a:blip r:embed="rId3">
            <a:alphaModFix/>
          </a:blip>
          <a:srcRect/>
          <a:stretch/>
        </p:blipFill>
        <p:spPr>
          <a:xfrm>
            <a:off x="6521851" y="-128694"/>
            <a:ext cx="2717609" cy="1278944"/>
          </a:xfrm>
          <a:prstGeom prst="rect">
            <a:avLst/>
          </a:prstGeom>
          <a:noFill/>
          <a:ln>
            <a:no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9"/>
          <p:cNvSpPr txBox="1">
            <a:spLocks noGrp="1"/>
          </p:cNvSpPr>
          <p:nvPr>
            <p:ph type="body" idx="1"/>
          </p:nvPr>
        </p:nvSpPr>
        <p:spPr>
          <a:xfrm>
            <a:off x="201930" y="870772"/>
            <a:ext cx="8661712" cy="475478"/>
          </a:xfrm>
          <a:prstGeom prst="rect">
            <a:avLst/>
          </a:prstGeom>
          <a:noFill/>
          <a:ln>
            <a:noFill/>
          </a:ln>
        </p:spPr>
        <p:txBody>
          <a:bodyPr spcFirstLastPara="1" wrap="square" lIns="146275" tIns="91400" rIns="146275" bIns="91400" anchor="t" anchorCtr="0">
            <a:spAutoFit/>
          </a:bodyPr>
          <a:lstStyle/>
          <a:p>
            <a:pPr marL="0" lvl="0" indent="0" algn="l" rtl="0">
              <a:lnSpc>
                <a:spcPct val="90000"/>
              </a:lnSpc>
              <a:spcBef>
                <a:spcPts val="0"/>
              </a:spcBef>
              <a:spcAft>
                <a:spcPts val="0"/>
              </a:spcAft>
              <a:buClr>
                <a:schemeClr val="dk1"/>
              </a:buClr>
              <a:buSzPts val="1890"/>
              <a:buNone/>
            </a:pPr>
            <a:r>
              <a:rPr lang="en"/>
              <a:t>For each challenge we will deliver a ”mini-lecture” explaining concepts in it.</a:t>
            </a:r>
            <a:endParaRPr/>
          </a:p>
        </p:txBody>
      </p:sp>
      <p:sp>
        <p:nvSpPr>
          <p:cNvPr id="552" name="Google Shape;552;p9"/>
          <p:cNvSpPr txBox="1"/>
          <p:nvPr/>
        </p:nvSpPr>
        <p:spPr>
          <a:xfrm>
            <a:off x="358541" y="270664"/>
            <a:ext cx="7030632" cy="4985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3600" b="1" i="0" u="none" strike="noStrike" cap="none">
                <a:solidFill>
                  <a:srgbClr val="002060"/>
                </a:solidFill>
                <a:latin typeface="Quattrocento Sans"/>
                <a:ea typeface="Quattrocento Sans"/>
                <a:cs typeface="Quattrocento Sans"/>
                <a:sym typeface="Quattrocento Sans"/>
              </a:rPr>
              <a:t>Challenge Format</a:t>
            </a:r>
            <a:endParaRPr/>
          </a:p>
        </p:txBody>
      </p:sp>
      <p:sp>
        <p:nvSpPr>
          <p:cNvPr id="553" name="Google Shape;553;p9"/>
          <p:cNvSpPr txBox="1"/>
          <p:nvPr/>
        </p:nvSpPr>
        <p:spPr>
          <a:xfrm>
            <a:off x="3448121" y="2369610"/>
            <a:ext cx="5918512" cy="1495768"/>
          </a:xfrm>
          <a:prstGeom prst="rect">
            <a:avLst/>
          </a:prstGeom>
          <a:noFill/>
          <a:ln>
            <a:noFill/>
          </a:ln>
        </p:spPr>
        <p:txBody>
          <a:bodyPr spcFirstLastPara="1" wrap="square" lIns="109700" tIns="68550" rIns="109700" bIns="68550" anchor="t" anchorCtr="0">
            <a:spAutoFit/>
          </a:bodyPr>
          <a:lstStyle/>
          <a:p>
            <a:pPr marL="0" marR="0" lvl="0" indent="0" algn="ctr" rtl="0">
              <a:lnSpc>
                <a:spcPct val="90000"/>
              </a:lnSpc>
              <a:spcBef>
                <a:spcPts val="0"/>
              </a:spcBef>
              <a:spcAft>
                <a:spcPts val="0"/>
              </a:spcAft>
              <a:buClr>
                <a:srgbClr val="505050"/>
              </a:buClr>
              <a:buSzPts val="1890"/>
              <a:buFont typeface="Arial"/>
              <a:buNone/>
            </a:pPr>
            <a:r>
              <a:rPr lang="en" sz="2100" b="0" i="0" u="none" strike="noStrike" cap="none">
                <a:solidFill>
                  <a:srgbClr val="505050"/>
                </a:solidFill>
                <a:latin typeface="Quattrocento Sans"/>
                <a:ea typeface="Quattrocento Sans"/>
                <a:cs typeface="Quattrocento Sans"/>
                <a:sym typeface="Quattrocento Sans"/>
              </a:rPr>
              <a:t>Don’t be beholden by the clock!</a:t>
            </a:r>
            <a:endParaRPr/>
          </a:p>
          <a:p>
            <a:pPr marL="0" marR="0" lvl="0" indent="0" algn="ctr" rtl="0">
              <a:lnSpc>
                <a:spcPct val="90000"/>
              </a:lnSpc>
              <a:spcBef>
                <a:spcPts val="420"/>
              </a:spcBef>
              <a:spcAft>
                <a:spcPts val="0"/>
              </a:spcAft>
              <a:buClr>
                <a:srgbClr val="505050"/>
              </a:buClr>
              <a:buSzPts val="1890"/>
              <a:buFont typeface="Arial"/>
              <a:buNone/>
            </a:pPr>
            <a:r>
              <a:rPr lang="en" sz="2100" b="0" i="0" u="none" strike="noStrike" cap="none">
                <a:solidFill>
                  <a:srgbClr val="505050"/>
                </a:solidFill>
                <a:latin typeface="Quattrocento Sans"/>
                <a:ea typeface="Quattrocento Sans"/>
                <a:cs typeface="Quattrocento Sans"/>
                <a:sym typeface="Quattrocento Sans"/>
              </a:rPr>
              <a:t>Move quickly or take it slow. </a:t>
            </a:r>
            <a:endParaRPr/>
          </a:p>
          <a:p>
            <a:pPr marL="0" marR="0" lvl="0" indent="0" algn="ctr" rtl="0">
              <a:lnSpc>
                <a:spcPct val="90000"/>
              </a:lnSpc>
              <a:spcBef>
                <a:spcPts val="420"/>
              </a:spcBef>
              <a:spcAft>
                <a:spcPts val="0"/>
              </a:spcAft>
              <a:buClr>
                <a:srgbClr val="505050"/>
              </a:buClr>
              <a:buSzPts val="1890"/>
              <a:buFont typeface="Arial"/>
              <a:buNone/>
            </a:pPr>
            <a:r>
              <a:rPr lang="en" sz="2100" b="0" i="0" u="none" strike="noStrike" cap="none">
                <a:solidFill>
                  <a:srgbClr val="505050"/>
                </a:solidFill>
                <a:latin typeface="Quattrocento Sans"/>
                <a:ea typeface="Quattrocento Sans"/>
                <a:cs typeface="Quattrocento Sans"/>
                <a:sym typeface="Quattrocento Sans"/>
              </a:rPr>
              <a:t>But stay together with your squad!</a:t>
            </a:r>
            <a:endParaRPr/>
          </a:p>
          <a:p>
            <a:pPr marL="0" marR="0" lvl="0" indent="0" algn="ctr" rtl="0">
              <a:lnSpc>
                <a:spcPct val="90000"/>
              </a:lnSpc>
              <a:spcBef>
                <a:spcPts val="420"/>
              </a:spcBef>
              <a:spcAft>
                <a:spcPts val="0"/>
              </a:spcAft>
              <a:buClr>
                <a:srgbClr val="505050"/>
              </a:buClr>
              <a:buSzPts val="1890"/>
              <a:buFont typeface="Arial"/>
              <a:buNone/>
            </a:pPr>
            <a:r>
              <a:rPr lang="en" sz="2100" b="0" i="0" u="none" strike="noStrike" cap="none">
                <a:solidFill>
                  <a:srgbClr val="505050"/>
                </a:solidFill>
                <a:latin typeface="Quattrocento Sans"/>
                <a:ea typeface="Quattrocento Sans"/>
                <a:cs typeface="Quattrocento Sans"/>
                <a:sym typeface="Quattrocento Sans"/>
              </a:rPr>
              <a:t>Your coach is there to help.</a:t>
            </a:r>
            <a:endParaRPr/>
          </a:p>
        </p:txBody>
      </p:sp>
      <p:sp>
        <p:nvSpPr>
          <p:cNvPr id="554" name="Google Shape;554;p9"/>
          <p:cNvSpPr txBox="1"/>
          <p:nvPr/>
        </p:nvSpPr>
        <p:spPr>
          <a:xfrm>
            <a:off x="201929" y="1408625"/>
            <a:ext cx="8247479" cy="1052596"/>
          </a:xfrm>
          <a:prstGeom prst="rect">
            <a:avLst/>
          </a:prstGeom>
          <a:noFill/>
          <a:ln>
            <a:noFill/>
          </a:ln>
        </p:spPr>
        <p:txBody>
          <a:bodyPr spcFirstLastPara="1" wrap="square" lIns="137150" tIns="109725" rIns="137150" bIns="109725" anchor="t" anchorCtr="0">
            <a:spAutoFit/>
          </a:bodyPr>
          <a:lstStyle/>
          <a:p>
            <a:pPr marL="0" marR="0" lvl="0" indent="0" algn="l" rtl="0">
              <a:lnSpc>
                <a:spcPct val="90000"/>
              </a:lnSpc>
              <a:spcBef>
                <a:spcPts val="0"/>
              </a:spcBef>
              <a:spcAft>
                <a:spcPts val="0"/>
              </a:spcAft>
              <a:buNone/>
            </a:pPr>
            <a:r>
              <a:rPr lang="en" sz="2100" b="0" i="0" u="none" strike="noStrike" cap="none">
                <a:solidFill>
                  <a:srgbClr val="505050"/>
                </a:solidFill>
                <a:latin typeface="Quattrocento Sans"/>
                <a:ea typeface="Quattrocento Sans"/>
                <a:cs typeface="Quattrocento Sans"/>
                <a:sym typeface="Quattrocento Sans"/>
              </a:rPr>
              <a:t>Coaches will review results for each challenge when all squad members have completed the challenge</a:t>
            </a:r>
            <a:endParaRPr/>
          </a:p>
          <a:p>
            <a:pPr marL="0" marR="0" lvl="0" indent="0" algn="l" rtl="0">
              <a:lnSpc>
                <a:spcPct val="90000"/>
              </a:lnSpc>
              <a:spcBef>
                <a:spcPts val="0"/>
              </a:spcBef>
              <a:spcAft>
                <a:spcPts val="0"/>
              </a:spcAft>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55" name="Google Shape;555;p9"/>
          <p:cNvSpPr txBox="1"/>
          <p:nvPr/>
        </p:nvSpPr>
        <p:spPr>
          <a:xfrm>
            <a:off x="201929" y="3922039"/>
            <a:ext cx="8776430" cy="1158260"/>
          </a:xfrm>
          <a:prstGeom prst="rect">
            <a:avLst/>
          </a:prstGeom>
          <a:noFill/>
          <a:ln>
            <a:noFill/>
          </a:ln>
        </p:spPr>
        <p:txBody>
          <a:bodyPr spcFirstLastPara="1" wrap="square" lIns="137150" tIns="109725" rIns="137150" bIns="109725" anchor="t" anchorCtr="0">
            <a:spAutoFit/>
          </a:bodyPr>
          <a:lstStyle/>
          <a:p>
            <a:pPr marL="0" marR="0" lvl="0" indent="0" algn="ctr" rtl="0">
              <a:lnSpc>
                <a:spcPct val="90000"/>
              </a:lnSpc>
              <a:spcBef>
                <a:spcPts val="0"/>
              </a:spcBef>
              <a:spcAft>
                <a:spcPts val="0"/>
              </a:spcAft>
              <a:buNone/>
            </a:pPr>
            <a:r>
              <a:rPr lang="en" sz="2100" b="0" i="0" u="none" strike="noStrike" cap="none">
                <a:solidFill>
                  <a:srgbClr val="505050"/>
                </a:solidFill>
                <a:latin typeface="Quattrocento Sans"/>
                <a:ea typeface="Quattrocento Sans"/>
                <a:cs typeface="Quattrocento Sans"/>
                <a:sym typeface="Quattrocento Sans"/>
              </a:rPr>
              <a:t>There WILL be more challenges than you can complete in our allotted time!  </a:t>
            </a:r>
            <a:endParaRPr/>
          </a:p>
          <a:p>
            <a:pPr marL="0" marR="0" lvl="0" indent="0" algn="ctr" rtl="0">
              <a:lnSpc>
                <a:spcPct val="90000"/>
              </a:lnSpc>
              <a:spcBef>
                <a:spcPts val="450"/>
              </a:spcBef>
              <a:spcAft>
                <a:spcPts val="0"/>
              </a:spcAft>
              <a:buNone/>
            </a:pPr>
            <a:r>
              <a:rPr lang="en" sz="2100" b="0" i="0" u="none" strike="noStrike" cap="none">
                <a:solidFill>
                  <a:srgbClr val="505050"/>
                </a:solidFill>
                <a:latin typeface="Quattrocento Sans"/>
                <a:ea typeface="Quattrocento Sans"/>
                <a:cs typeface="Quattrocento Sans"/>
                <a:sym typeface="Quattrocento Sans"/>
              </a:rPr>
              <a:t>These are takeaways for follow up at home</a:t>
            </a:r>
            <a:endParaRPr/>
          </a:p>
        </p:txBody>
      </p:sp>
      <p:pic>
        <p:nvPicPr>
          <p:cNvPr id="556" name="Google Shape;556;p9" descr="A sign in the dark&#10;&#10;Description automatically generated"/>
          <p:cNvPicPr preferRelativeResize="0"/>
          <p:nvPr/>
        </p:nvPicPr>
        <p:blipFill rotWithShape="1">
          <a:blip r:embed="rId3">
            <a:alphaModFix/>
          </a:blip>
          <a:srcRect/>
          <a:stretch/>
        </p:blipFill>
        <p:spPr>
          <a:xfrm>
            <a:off x="6521851" y="-128694"/>
            <a:ext cx="2717609" cy="1278944"/>
          </a:xfrm>
          <a:prstGeom prst="rect">
            <a:avLst/>
          </a:prstGeom>
          <a:noFill/>
          <a:ln>
            <a:noFill/>
          </a:ln>
        </p:spPr>
      </p:pic>
      <p:pic>
        <p:nvPicPr>
          <p:cNvPr id="557" name="Google Shape;557;p9" descr="Half face clock on a wall"/>
          <p:cNvPicPr preferRelativeResize="0"/>
          <p:nvPr/>
        </p:nvPicPr>
        <p:blipFill rotWithShape="1">
          <a:blip r:embed="rId4">
            <a:alphaModFix/>
          </a:blip>
          <a:srcRect/>
          <a:stretch/>
        </p:blipFill>
        <p:spPr>
          <a:xfrm>
            <a:off x="1208727" y="2215967"/>
            <a:ext cx="2505553" cy="1803055"/>
          </a:xfrm>
          <a:prstGeom prst="rect">
            <a:avLst/>
          </a:prstGeom>
          <a:noFill/>
          <a:ln>
            <a:no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10"/>
          <p:cNvSpPr txBox="1">
            <a:spLocks noGrp="1"/>
          </p:cNvSpPr>
          <p:nvPr>
            <p:ph type="body" idx="1"/>
          </p:nvPr>
        </p:nvSpPr>
        <p:spPr>
          <a:xfrm>
            <a:off x="201930" y="870773"/>
            <a:ext cx="8661712" cy="830960"/>
          </a:xfrm>
          <a:prstGeom prst="rect">
            <a:avLst/>
          </a:prstGeom>
          <a:noFill/>
          <a:ln>
            <a:noFill/>
          </a:ln>
        </p:spPr>
        <p:txBody>
          <a:bodyPr spcFirstLastPara="1" wrap="square" lIns="146275" tIns="91400" rIns="146275" bIns="91400" anchor="t" anchorCtr="0">
            <a:spAutoFit/>
          </a:bodyPr>
          <a:lstStyle/>
          <a:p>
            <a:pPr marL="0" lvl="0" indent="0" algn="l" rtl="0">
              <a:lnSpc>
                <a:spcPct val="90000"/>
              </a:lnSpc>
              <a:spcBef>
                <a:spcPts val="0"/>
              </a:spcBef>
              <a:spcAft>
                <a:spcPts val="0"/>
              </a:spcAft>
              <a:buClr>
                <a:schemeClr val="dk1"/>
              </a:buClr>
              <a:buSzPts val="1890"/>
              <a:buNone/>
            </a:pPr>
            <a:r>
              <a:rPr lang="en" dirty="0"/>
              <a:t>Each team will have a coach through-out the whole hack.</a:t>
            </a:r>
            <a:endParaRPr dirty="0"/>
          </a:p>
          <a:p>
            <a:pPr marL="0" lvl="0" indent="0" algn="l" rtl="0">
              <a:lnSpc>
                <a:spcPct val="90000"/>
              </a:lnSpc>
              <a:spcBef>
                <a:spcPts val="420"/>
              </a:spcBef>
              <a:spcAft>
                <a:spcPts val="0"/>
              </a:spcAft>
              <a:buClr>
                <a:schemeClr val="dk1"/>
              </a:buClr>
              <a:buSzPts val="1890"/>
              <a:buNone/>
            </a:pPr>
            <a:r>
              <a:rPr lang="en" dirty="0"/>
              <a:t>Use them! But don’t expect them to give you all the answers.</a:t>
            </a:r>
            <a:endParaRPr dirty="0"/>
          </a:p>
        </p:txBody>
      </p:sp>
      <p:sp>
        <p:nvSpPr>
          <p:cNvPr id="564" name="Google Shape;564;p10"/>
          <p:cNvSpPr txBox="1"/>
          <p:nvPr/>
        </p:nvSpPr>
        <p:spPr>
          <a:xfrm>
            <a:off x="358541" y="270664"/>
            <a:ext cx="7030632" cy="4985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3600" b="1" i="0" u="none" strike="noStrike" cap="none" dirty="0">
                <a:solidFill>
                  <a:srgbClr val="002060"/>
                </a:solidFill>
                <a:latin typeface="Quattrocento Sans"/>
                <a:ea typeface="Quattrocento Sans"/>
                <a:cs typeface="Quattrocento Sans"/>
                <a:sym typeface="Quattrocento Sans"/>
              </a:rPr>
              <a:t>Coaches</a:t>
            </a:r>
            <a:endParaRPr dirty="0"/>
          </a:p>
        </p:txBody>
      </p:sp>
      <p:sp>
        <p:nvSpPr>
          <p:cNvPr id="565" name="Google Shape;565;p10"/>
          <p:cNvSpPr txBox="1"/>
          <p:nvPr/>
        </p:nvSpPr>
        <p:spPr>
          <a:xfrm>
            <a:off x="1573529" y="3797109"/>
            <a:ext cx="5918512" cy="784804"/>
          </a:xfrm>
          <a:prstGeom prst="rect">
            <a:avLst/>
          </a:prstGeom>
          <a:noFill/>
          <a:ln>
            <a:noFill/>
          </a:ln>
        </p:spPr>
        <p:txBody>
          <a:bodyPr spcFirstLastPara="1" wrap="square" lIns="109700" tIns="68550" rIns="109700" bIns="68550" anchor="t" anchorCtr="0">
            <a:spAutoFit/>
          </a:bodyPr>
          <a:lstStyle/>
          <a:p>
            <a:pPr marL="0" marR="0" lvl="0" indent="0" algn="ctr" rtl="0">
              <a:lnSpc>
                <a:spcPct val="90000"/>
              </a:lnSpc>
              <a:spcBef>
                <a:spcPts val="0"/>
              </a:spcBef>
              <a:spcAft>
                <a:spcPts val="0"/>
              </a:spcAft>
              <a:buClr>
                <a:srgbClr val="505050"/>
              </a:buClr>
              <a:buSzPts val="1890"/>
              <a:buFont typeface="Arial"/>
              <a:buNone/>
            </a:pPr>
            <a:r>
              <a:rPr lang="en" sz="2100" b="1" i="0" u="none" strike="noStrike" cap="none" dirty="0">
                <a:solidFill>
                  <a:srgbClr val="505050"/>
                </a:solidFill>
                <a:latin typeface="Quattrocento Sans"/>
                <a:ea typeface="Quattrocento Sans"/>
                <a:cs typeface="Quattrocento Sans"/>
                <a:sym typeface="Quattrocento Sans"/>
              </a:rPr>
              <a:t>Get to know your coach, their likes and dislikes...</a:t>
            </a:r>
            <a:endParaRPr dirty="0"/>
          </a:p>
          <a:p>
            <a:pPr marL="0" marR="0" lvl="0" indent="0" algn="ctr" rtl="0">
              <a:lnSpc>
                <a:spcPct val="90000"/>
              </a:lnSpc>
              <a:spcBef>
                <a:spcPts val="420"/>
              </a:spcBef>
              <a:spcAft>
                <a:spcPts val="0"/>
              </a:spcAft>
              <a:buClr>
                <a:srgbClr val="505050"/>
              </a:buClr>
              <a:buSzPts val="1890"/>
              <a:buFont typeface="Arial"/>
              <a:buNone/>
            </a:pPr>
            <a:r>
              <a:rPr lang="en" sz="2100" b="1" i="0" u="none" strike="noStrike" cap="none" dirty="0">
                <a:solidFill>
                  <a:srgbClr val="505050"/>
                </a:solidFill>
                <a:latin typeface="Quattrocento Sans"/>
                <a:ea typeface="Quattrocento Sans"/>
                <a:cs typeface="Quattrocento Sans"/>
                <a:sym typeface="Quattrocento Sans"/>
              </a:rPr>
              <a:t>All the better to find a bribe that works!</a:t>
            </a:r>
            <a:endParaRPr dirty="0"/>
          </a:p>
        </p:txBody>
      </p:sp>
      <p:pic>
        <p:nvPicPr>
          <p:cNvPr id="566" name="Google Shape;566;p10"/>
          <p:cNvPicPr preferRelativeResize="0"/>
          <p:nvPr/>
        </p:nvPicPr>
        <p:blipFill rotWithShape="1">
          <a:blip r:embed="rId3">
            <a:alphaModFix/>
          </a:blip>
          <a:srcRect/>
          <a:stretch/>
        </p:blipFill>
        <p:spPr>
          <a:xfrm>
            <a:off x="3589355" y="1782913"/>
            <a:ext cx="1886858" cy="1886858"/>
          </a:xfrm>
          <a:prstGeom prst="rect">
            <a:avLst/>
          </a:prstGeom>
          <a:noFill/>
          <a:ln>
            <a:noFill/>
          </a:ln>
        </p:spPr>
      </p:pic>
      <p:pic>
        <p:nvPicPr>
          <p:cNvPr id="567" name="Google Shape;567;p10" descr="A sign in the dark&#10;&#10;Description automatically generated"/>
          <p:cNvPicPr preferRelativeResize="0"/>
          <p:nvPr/>
        </p:nvPicPr>
        <p:blipFill rotWithShape="1">
          <a:blip r:embed="rId4">
            <a:alphaModFix/>
          </a:blip>
          <a:srcRect/>
          <a:stretch/>
        </p:blipFill>
        <p:spPr>
          <a:xfrm>
            <a:off x="6521851" y="-128694"/>
            <a:ext cx="2717609" cy="1278944"/>
          </a:xfrm>
          <a:prstGeom prst="rect">
            <a:avLst/>
          </a:prstGeom>
          <a:noFill/>
          <a:ln>
            <a:noFill/>
          </a:ln>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11"/>
          <p:cNvSpPr txBox="1">
            <a:spLocks noGrp="1"/>
          </p:cNvSpPr>
          <p:nvPr>
            <p:ph type="body" idx="1"/>
          </p:nvPr>
        </p:nvSpPr>
        <p:spPr>
          <a:xfrm>
            <a:off x="201930" y="870772"/>
            <a:ext cx="8661712" cy="1756598"/>
          </a:xfrm>
          <a:prstGeom prst="rect">
            <a:avLst/>
          </a:prstGeom>
          <a:noFill/>
          <a:ln>
            <a:noFill/>
          </a:ln>
        </p:spPr>
        <p:txBody>
          <a:bodyPr spcFirstLastPara="1" wrap="square" lIns="146275" tIns="91400" rIns="146275" bIns="91400" anchor="t" anchorCtr="0">
            <a:spAutoFit/>
          </a:bodyPr>
          <a:lstStyle/>
          <a:p>
            <a:pPr marL="0" lvl="0" indent="0" algn="l" rtl="0">
              <a:lnSpc>
                <a:spcPct val="90000"/>
              </a:lnSpc>
              <a:spcBef>
                <a:spcPts val="0"/>
              </a:spcBef>
              <a:spcAft>
                <a:spcPts val="0"/>
              </a:spcAft>
              <a:buClr>
                <a:schemeClr val="dk1"/>
              </a:buClr>
              <a:buSzPts val="1890"/>
              <a:buNone/>
            </a:pPr>
            <a:r>
              <a:rPr lang="en"/>
              <a:t>You can use any tooling you want, but we strongly encourage (and will only support the following):</a:t>
            </a:r>
            <a:endParaRPr/>
          </a:p>
          <a:p>
            <a:pPr marL="429431" lvl="1" indent="-177372" algn="l" rtl="0">
              <a:lnSpc>
                <a:spcPct val="90000"/>
              </a:lnSpc>
              <a:spcBef>
                <a:spcPts val="380"/>
              </a:spcBef>
              <a:spcAft>
                <a:spcPts val="0"/>
              </a:spcAft>
              <a:buClr>
                <a:schemeClr val="dk1"/>
              </a:buClr>
              <a:buSzPts val="1710"/>
              <a:buChar char="•"/>
            </a:pPr>
            <a:r>
              <a:rPr lang="en"/>
              <a:t>Azure Cloud Shell</a:t>
            </a:r>
            <a:endParaRPr/>
          </a:p>
          <a:p>
            <a:pPr marL="429431" lvl="1" indent="-177372" algn="l" rtl="0">
              <a:lnSpc>
                <a:spcPct val="90000"/>
              </a:lnSpc>
              <a:spcBef>
                <a:spcPts val="380"/>
              </a:spcBef>
              <a:spcAft>
                <a:spcPts val="0"/>
              </a:spcAft>
              <a:buClr>
                <a:schemeClr val="dk1"/>
              </a:buClr>
              <a:buSzPts val="1710"/>
              <a:buChar char="•"/>
            </a:pPr>
            <a:r>
              <a:rPr lang="en"/>
              <a:t>Visual Studio Code </a:t>
            </a:r>
            <a:endParaRPr/>
          </a:p>
          <a:p>
            <a:pPr marL="429431" lvl="1" indent="-177372" algn="l" rtl="0">
              <a:lnSpc>
                <a:spcPct val="90000"/>
              </a:lnSpc>
              <a:spcBef>
                <a:spcPts val="380"/>
              </a:spcBef>
              <a:spcAft>
                <a:spcPts val="0"/>
              </a:spcAft>
              <a:buClr>
                <a:schemeClr val="dk1"/>
              </a:buClr>
              <a:buSzPts val="1710"/>
              <a:buChar char="•"/>
            </a:pPr>
            <a:r>
              <a:rPr lang="en"/>
              <a:t>Windows Subsystem for Linux with the Azure CLI installed.</a:t>
            </a:r>
            <a:endParaRPr/>
          </a:p>
        </p:txBody>
      </p:sp>
      <p:sp>
        <p:nvSpPr>
          <p:cNvPr id="574" name="Google Shape;574;p11"/>
          <p:cNvSpPr txBox="1"/>
          <p:nvPr/>
        </p:nvSpPr>
        <p:spPr>
          <a:xfrm>
            <a:off x="358541" y="270664"/>
            <a:ext cx="7030632" cy="4985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3600" b="1" i="0" u="none" strike="noStrike" cap="none">
                <a:solidFill>
                  <a:srgbClr val="002060"/>
                </a:solidFill>
                <a:latin typeface="Quattrocento Sans"/>
                <a:ea typeface="Quattrocento Sans"/>
                <a:cs typeface="Quattrocento Sans"/>
                <a:sym typeface="Quattrocento Sans"/>
              </a:rPr>
              <a:t>Tooling</a:t>
            </a:r>
            <a:endParaRPr/>
          </a:p>
        </p:txBody>
      </p:sp>
      <p:pic>
        <p:nvPicPr>
          <p:cNvPr id="575" name="Google Shape;575;p11" descr="A sign in the dark&#10;&#10;Description automatically generated"/>
          <p:cNvPicPr preferRelativeResize="0"/>
          <p:nvPr/>
        </p:nvPicPr>
        <p:blipFill rotWithShape="1">
          <a:blip r:embed="rId3">
            <a:alphaModFix/>
          </a:blip>
          <a:srcRect/>
          <a:stretch/>
        </p:blipFill>
        <p:spPr>
          <a:xfrm>
            <a:off x="6521851" y="-128694"/>
            <a:ext cx="2717609" cy="1278944"/>
          </a:xfrm>
          <a:prstGeom prst="rect">
            <a:avLst/>
          </a:prstGeom>
          <a:noFill/>
          <a:ln>
            <a:noFill/>
          </a:ln>
        </p:spPr>
      </p:pic>
      <p:pic>
        <p:nvPicPr>
          <p:cNvPr id="576" name="Google Shape;576;p11" descr="Work tools and supplies"/>
          <p:cNvPicPr preferRelativeResize="0"/>
          <p:nvPr/>
        </p:nvPicPr>
        <p:blipFill rotWithShape="1">
          <a:blip r:embed="rId4">
            <a:alphaModFix/>
          </a:blip>
          <a:srcRect/>
          <a:stretch/>
        </p:blipFill>
        <p:spPr>
          <a:xfrm>
            <a:off x="2909695" y="2738383"/>
            <a:ext cx="3133427" cy="2088952"/>
          </a:xfrm>
          <a:prstGeom prst="rect">
            <a:avLst/>
          </a:prstGeom>
          <a:noFill/>
          <a:ln>
            <a:noFill/>
          </a:ln>
        </p:spPr>
      </p:pic>
    </p:spTree>
  </p:cSld>
  <p:clrMapOvr>
    <a:masterClrMapping/>
  </p:clrMapOvr>
  <p:transition>
    <p:fade/>
  </p:transition>
</p:sld>
</file>

<file path=ppt/theme/theme1.xml><?xml version="1.0" encoding="utf-8"?>
<a:theme xmlns:a="http://schemas.openxmlformats.org/drawingml/2006/main" name="White">
  <a:themeElements>
    <a:clrScheme name="White">
      <a:dk1>
        <a:srgbClr val="FF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themeElements>
    <a:clrScheme name="DataDogHQ colors">
      <a:dk1>
        <a:srgbClr val="000000"/>
      </a:dk1>
      <a:lt1>
        <a:srgbClr val="FFFFFF"/>
      </a:lt1>
      <a:dk2>
        <a:srgbClr val="34005E"/>
      </a:dk2>
      <a:lt2>
        <a:srgbClr val="E7E6E6"/>
      </a:lt2>
      <a:accent1>
        <a:srgbClr val="632CA6"/>
      </a:accent1>
      <a:accent2>
        <a:srgbClr val="3D95FF"/>
      </a:accent2>
      <a:accent3>
        <a:srgbClr val="00C3C3"/>
      </a:accent3>
      <a:accent4>
        <a:srgbClr val="FFAA00"/>
      </a:accent4>
      <a:accent5>
        <a:srgbClr val="FF6D56"/>
      </a:accent5>
      <a:accent6>
        <a:srgbClr val="FF0078"/>
      </a:accent6>
      <a:hlink>
        <a:srgbClr val="3D92FF"/>
      </a:hlink>
      <a:folHlink>
        <a:srgbClr val="0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vers and Dividers">
  <a:themeElements>
    <a:clrScheme name="DataDogHQ colors">
      <a:dk1>
        <a:srgbClr val="000000"/>
      </a:dk1>
      <a:lt1>
        <a:srgbClr val="FFFFFF"/>
      </a:lt1>
      <a:dk2>
        <a:srgbClr val="34005E"/>
      </a:dk2>
      <a:lt2>
        <a:srgbClr val="E7E6E6"/>
      </a:lt2>
      <a:accent1>
        <a:srgbClr val="632CA6"/>
      </a:accent1>
      <a:accent2>
        <a:srgbClr val="3D95FF"/>
      </a:accent2>
      <a:accent3>
        <a:srgbClr val="00C3C3"/>
      </a:accent3>
      <a:accent4>
        <a:srgbClr val="FFAA00"/>
      </a:accent4>
      <a:accent5>
        <a:srgbClr val="FF6D56"/>
      </a:accent5>
      <a:accent6>
        <a:srgbClr val="FF0078"/>
      </a:accent6>
      <a:hlink>
        <a:srgbClr val="3D92FF"/>
      </a:hlink>
      <a:folHlink>
        <a:srgbClr val="0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12</TotalTime>
  <Words>1603</Words>
  <Application>Microsoft Macintosh PowerPoint</Application>
  <PresentationFormat>On-screen Show (16:9)</PresentationFormat>
  <Paragraphs>179</Paragraphs>
  <Slides>27</Slides>
  <Notes>27</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27</vt:i4>
      </vt:variant>
    </vt:vector>
  </HeadingPairs>
  <TitlesOfParts>
    <vt:vector size="44" baseType="lpstr">
      <vt:lpstr>Arial</vt:lpstr>
      <vt:lpstr>Calibri</vt:lpstr>
      <vt:lpstr>Quattrocento Sans</vt:lpstr>
      <vt:lpstr>Roboto Mono</vt:lpstr>
      <vt:lpstr>Source Sans Pro</vt:lpstr>
      <vt:lpstr>Noto Sans Symbols</vt:lpstr>
      <vt:lpstr>Verdana</vt:lpstr>
      <vt:lpstr>Consolas</vt:lpstr>
      <vt:lpstr>Helvetica Neue</vt:lpstr>
      <vt:lpstr>Noto Sans</vt:lpstr>
      <vt:lpstr>Roboto Medium</vt:lpstr>
      <vt:lpstr>Roboto</vt:lpstr>
      <vt:lpstr>White</vt:lpstr>
      <vt:lpstr>Office Theme</vt:lpstr>
      <vt:lpstr>WHITE TEMPLATE</vt:lpstr>
      <vt:lpstr>Content</vt:lpstr>
      <vt:lpstr>Covers and Dividers</vt:lpstr>
      <vt:lpstr>Monitoring Modern Applications with Datadog in Microsoft Azure</vt:lpstr>
      <vt:lpstr>PowerPoint Presentation</vt:lpstr>
      <vt:lpstr>PowerPoint Presentation</vt:lpstr>
      <vt:lpstr>You will get your hands dirty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Peter Laudati</cp:lastModifiedBy>
  <cp:revision>4</cp:revision>
  <dcterms:modified xsi:type="dcterms:W3CDTF">2022-10-27T02:47:02Z</dcterms:modified>
</cp:coreProperties>
</file>